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_rels/slideMaster7.xml.rels" ContentType="application/vnd.openxmlformats-package.relationships+xml"/>
  <Override PartName="/ppt/slideMasters/_rels/slideMaster8.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9.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_rels/notesSlide9.xml.rels" ContentType="application/vnd.openxmlformats-package.relationships+xml"/>
  <Override PartName="/ppt/notesSlides/_rels/notesSlide1.xml.rels" ContentType="application/vnd.openxmlformats-package.relationships+xml"/>
  <Override PartName="/ppt/notesSlides/_rels/notesSlide3.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_rels/notesSlide7.xml.rels" ContentType="application/vnd.openxmlformats-package.relationships+xml"/>
  <Override PartName="/ppt/notesSlides/_rels/notesSlide8.xml.rels" ContentType="application/vnd.openxmlformats-package.relationships+xml"/>
  <Override PartName="/ppt/notesSlides/_rels/notesSlide10.xml.rels" ContentType="application/vnd.openxmlformats-package.relationships+xml"/>
  <Override PartName="/ppt/notesSlides/_rels/notesSlide11.xml.rels" ContentType="application/vnd.openxmlformats-package.relationships+xml"/>
  <Override PartName="/ppt/media/image1.png" ContentType="image/png"/>
  <Override PartName="/ppt/media/image2.png" ContentType="image/pn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presProps.xml" ContentType="application/vnd.openxmlformats-officedocument.presentationml.presProps+xml"/>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Lst>
  <p:notesMasterIdLst>
    <p:notesMasterId r:id="rId10"/>
  </p:notesMasterIdLst>
  <p:sldIdLst>
    <p:sldId id="256" r:id="rId11"/>
    <p:sldId id="257" r:id="rId12"/>
    <p:sldId id="258" r:id="rId13"/>
    <p:sldId id="259" r:id="rId14"/>
    <p:sldId id="260" r:id="rId15"/>
    <p:sldId id="261" r:id="rId16"/>
    <p:sldId id="262" r:id="rId17"/>
    <p:sldId id="263" r:id="rId18"/>
    <p:sldId id="264" r:id="rId19"/>
    <p:sldId id="265" r:id="rId20"/>
    <p:sldId id="266" r:id="rId21"/>
  </p:sldIdLst>
  <p:sldSz cx="9144000" cy="5143500"/>
  <p:notesSz cx="6797675" cy="9926638"/>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notesMaster" Target="notesMasters/notesMaster1.xml"/><Relationship Id="rId11" Type="http://schemas.openxmlformats.org/officeDocument/2006/relationships/slide" Target="slides/slide1.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slide" Target="slides/slide9.xml"/><Relationship Id="rId20" Type="http://schemas.openxmlformats.org/officeDocument/2006/relationships/slide" Target="slides/slide10.xml"/><Relationship Id="rId21" Type="http://schemas.openxmlformats.org/officeDocument/2006/relationships/slide" Target="slides/slide11.xml"/><Relationship Id="rId22"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9.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fr-FR" sz="1800" spc="-1" strike="noStrike">
                <a:solidFill>
                  <a:schemeClr val="dk1"/>
                </a:solidFill>
                <a:latin typeface="Arial"/>
              </a:rPr>
              <a:t>Cliquez pour déplacer la diapo</a:t>
            </a:r>
            <a:endParaRPr b="0" lang="fr-FR" sz="1800" spc="-1" strike="noStrike">
              <a:solidFill>
                <a:schemeClr val="dk1"/>
              </a:solidFill>
              <a:latin typeface="Arial"/>
            </a:endParaRPr>
          </a:p>
        </p:txBody>
      </p:sp>
      <p:sp>
        <p:nvSpPr>
          <p:cNvPr id="77"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216000">
              <a:buNone/>
            </a:pPr>
            <a:r>
              <a:rPr b="0" lang="fr-FR" sz="2000" spc="-1" strike="noStrike">
                <a:solidFill>
                  <a:srgbClr val="000000"/>
                </a:solidFill>
                <a:latin typeface="Arial"/>
              </a:rPr>
              <a:t>Cliquez pour modifier le format des notes</a:t>
            </a:r>
            <a:endParaRPr b="0" lang="fr-FR" sz="2000" spc="-1" strike="noStrike">
              <a:solidFill>
                <a:srgbClr val="000000"/>
              </a:solidFill>
              <a:latin typeface="Arial"/>
            </a:endParaRPr>
          </a:p>
        </p:txBody>
      </p:sp>
      <p:sp>
        <p:nvSpPr>
          <p:cNvPr id="78"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fr-FR" sz="1400" spc="-1" strike="noStrike">
                <a:solidFill>
                  <a:srgbClr val="000000"/>
                </a:solidFill>
                <a:latin typeface="Times New Roman"/>
              </a:rPr>
              <a:t>&lt;en-tête&gt;</a:t>
            </a:r>
            <a:endParaRPr b="0" lang="fr-FR" sz="1400" spc="-1" strike="noStrike">
              <a:solidFill>
                <a:srgbClr val="000000"/>
              </a:solidFill>
              <a:latin typeface="Times New Roman"/>
            </a:endParaRPr>
          </a:p>
        </p:txBody>
      </p:sp>
      <p:sp>
        <p:nvSpPr>
          <p:cNvPr id="79" name="PlaceHolder 4"/>
          <p:cNvSpPr>
            <a:spLocks noGrp="1"/>
          </p:cNvSpPr>
          <p:nvPr>
            <p:ph type="dt" idx="18"/>
          </p:nvPr>
        </p:nvSpPr>
        <p:spPr>
          <a:xfrm>
            <a:off x="4278960" y="0"/>
            <a:ext cx="3280680" cy="534240"/>
          </a:xfrm>
          <a:prstGeom prst="rect">
            <a:avLst/>
          </a:prstGeom>
          <a:noFill/>
          <a:ln w="0">
            <a:noFill/>
          </a:ln>
        </p:spPr>
        <p:txBody>
          <a:bodyPr lIns="0" rIns="0" tIns="0" bIns="0" anchor="t">
            <a:noAutofit/>
          </a:bodyPr>
          <a:lstStyle>
            <a:lvl1pPr indent="0" algn="r">
              <a:buNone/>
              <a:defRPr b="0" lang="fr-FR" sz="1400" spc="-1" strike="noStrike">
                <a:solidFill>
                  <a:srgbClr val="000000"/>
                </a:solidFill>
                <a:latin typeface="Times New Roman"/>
              </a:defRPr>
            </a:lvl1pPr>
          </a:lstStyle>
          <a:p>
            <a:pPr indent="0" algn="r">
              <a:buNone/>
            </a:pPr>
            <a:r>
              <a:rPr b="0" lang="fr-FR" sz="1400" spc="-1" strike="noStrike">
                <a:solidFill>
                  <a:srgbClr val="000000"/>
                </a:solidFill>
                <a:latin typeface="Times New Roman"/>
              </a:rPr>
              <a:t>&lt;date/heure&gt;</a:t>
            </a:r>
            <a:endParaRPr b="0" lang="fr-FR" sz="1400" spc="-1" strike="noStrike">
              <a:solidFill>
                <a:srgbClr val="000000"/>
              </a:solidFill>
              <a:latin typeface="Times New Roman"/>
            </a:endParaRPr>
          </a:p>
        </p:txBody>
      </p:sp>
      <p:sp>
        <p:nvSpPr>
          <p:cNvPr id="80" name="PlaceHolder 5"/>
          <p:cNvSpPr>
            <a:spLocks noGrp="1"/>
          </p:cNvSpPr>
          <p:nvPr>
            <p:ph type="ftr" idx="19"/>
          </p:nvPr>
        </p:nvSpPr>
        <p:spPr>
          <a:xfrm>
            <a:off x="0" y="10157400"/>
            <a:ext cx="3280680" cy="534240"/>
          </a:xfrm>
          <a:prstGeom prst="rect">
            <a:avLst/>
          </a:prstGeom>
          <a:noFill/>
          <a:ln w="0">
            <a:noFill/>
          </a:ln>
        </p:spPr>
        <p:txBody>
          <a:bodyPr lIns="0" rIns="0" tIns="0" bIns="0" anchor="b">
            <a:noAutofit/>
          </a:bodyPr>
          <a:lstStyle>
            <a:lvl1pPr indent="0">
              <a:buNone/>
              <a:defRPr b="0" lang="fr-FR" sz="1400" spc="-1" strike="noStrike">
                <a:solidFill>
                  <a:srgbClr val="000000"/>
                </a:solidFill>
                <a:latin typeface="Times New Roman"/>
              </a:defRPr>
            </a:lvl1pPr>
          </a:lstStyle>
          <a:p>
            <a:pPr indent="0">
              <a:buNone/>
            </a:pPr>
            <a:r>
              <a:rPr b="0" lang="fr-FR" sz="1400" spc="-1" strike="noStrike">
                <a:solidFill>
                  <a:srgbClr val="000000"/>
                </a:solidFill>
                <a:latin typeface="Times New Roman"/>
              </a:rPr>
              <a:t>&lt;pied de page&gt;</a:t>
            </a:r>
            <a:endParaRPr b="0" lang="fr-FR" sz="1400" spc="-1" strike="noStrike">
              <a:solidFill>
                <a:srgbClr val="000000"/>
              </a:solidFill>
              <a:latin typeface="Times New Roman"/>
            </a:endParaRPr>
          </a:p>
        </p:txBody>
      </p:sp>
      <p:sp>
        <p:nvSpPr>
          <p:cNvPr id="81" name="PlaceHolder 6"/>
          <p:cNvSpPr>
            <a:spLocks noGrp="1"/>
          </p:cNvSpPr>
          <p:nvPr>
            <p:ph type="sldNum" idx="20"/>
          </p:nvPr>
        </p:nvSpPr>
        <p:spPr>
          <a:xfrm>
            <a:off x="4278960" y="10157400"/>
            <a:ext cx="3280680" cy="534240"/>
          </a:xfrm>
          <a:prstGeom prst="rect">
            <a:avLst/>
          </a:prstGeom>
          <a:noFill/>
          <a:ln w="0">
            <a:noFill/>
          </a:ln>
        </p:spPr>
        <p:txBody>
          <a:bodyPr lIns="0" rIns="0" tIns="0" bIns="0" anchor="b">
            <a:noAutofit/>
          </a:bodyPr>
          <a:lstStyle>
            <a:lvl1pPr indent="0" algn="r">
              <a:buNone/>
              <a:defRPr b="0" lang="fr-FR" sz="1400" spc="-1" strike="noStrike">
                <a:solidFill>
                  <a:srgbClr val="000000"/>
                </a:solidFill>
                <a:latin typeface="Times New Roman"/>
              </a:defRPr>
            </a:lvl1pPr>
          </a:lstStyle>
          <a:p>
            <a:pPr indent="0" algn="r">
              <a:buNone/>
            </a:pPr>
            <a:fld id="{89B6D2A0-F785-40F3-8CEF-03455E25CDF9}" type="slidenum">
              <a:rPr b="0" lang="fr-FR" sz="1400" spc="-1" strike="noStrike">
                <a:solidFill>
                  <a:srgbClr val="000000"/>
                </a:solidFill>
                <a:latin typeface="Times New Roman"/>
              </a:rPr>
              <a:t>&lt;numéro&gt;</a:t>
            </a:fld>
            <a:endParaRPr b="0" lang="fr-F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sldImg"/>
          </p:nvPr>
        </p:nvSpPr>
        <p:spPr>
          <a:xfrm>
            <a:off x="90360" y="744480"/>
            <a:ext cx="6616440" cy="3722400"/>
          </a:xfrm>
          <a:prstGeom prst="rect">
            <a:avLst/>
          </a:prstGeom>
          <a:ln w="0">
            <a:noFill/>
          </a:ln>
        </p:spPr>
      </p:sp>
      <p:sp>
        <p:nvSpPr>
          <p:cNvPr id="124" name="PlaceHolder 2"/>
          <p:cNvSpPr>
            <a:spLocks noGrp="1"/>
          </p:cNvSpPr>
          <p:nvPr>
            <p:ph type="body"/>
          </p:nvPr>
        </p:nvSpPr>
        <p:spPr>
          <a:xfrm>
            <a:off x="679680" y="4715280"/>
            <a:ext cx="5437800" cy="4466520"/>
          </a:xfrm>
          <a:prstGeom prst="rect">
            <a:avLst/>
          </a:prstGeom>
          <a:noFill/>
          <a:ln w="0">
            <a:noFill/>
          </a:ln>
        </p:spPr>
        <p:txBody>
          <a:bodyPr lIns="91440" rIns="91440" tIns="45720" bIns="45720" anchor="t">
            <a:noAutofit/>
          </a:bodyPr>
          <a:p>
            <a:pPr marL="216000" indent="-216000">
              <a:buNone/>
            </a:pPr>
            <a:endParaRPr b="0" lang="fr-FR" sz="1800" spc="-1" strike="noStrike">
              <a:solidFill>
                <a:srgbClr val="000000"/>
              </a:solidFill>
              <a:latin typeface="Arial"/>
            </a:endParaRPr>
          </a:p>
        </p:txBody>
      </p:sp>
      <p:sp>
        <p:nvSpPr>
          <p:cNvPr id="125" name="PlaceHolder 3"/>
          <p:cNvSpPr>
            <a:spLocks noGrp="1"/>
          </p:cNvSpPr>
          <p:nvPr>
            <p:ph type="sldNum" idx="36"/>
          </p:nvPr>
        </p:nvSpPr>
        <p:spPr>
          <a:xfrm>
            <a:off x="3850560" y="9428760"/>
            <a:ext cx="2945160" cy="496080"/>
          </a:xfrm>
          <a:prstGeom prst="rect">
            <a:avLst/>
          </a:prstGeom>
          <a:noFill/>
          <a:ln w="0">
            <a:noFill/>
          </a:ln>
        </p:spPr>
        <p:txBody>
          <a:bodyPr lIns="91440" rIns="91440" tIns="45720" bIns="45720" anchor="b">
            <a:noAutofit/>
          </a:bodyPr>
          <a:lstStyle>
            <a:lvl1pPr indent="0" algn="r" defTabSz="914400">
              <a:lnSpc>
                <a:spcPct val="100000"/>
              </a:lnSpc>
              <a:buNone/>
              <a:defRPr b="0" lang="fr-FR" sz="1200" spc="-1" strike="noStrike">
                <a:solidFill>
                  <a:schemeClr val="dk1"/>
                </a:solidFill>
                <a:latin typeface="Arial"/>
                <a:ea typeface="+mn-ea"/>
              </a:defRPr>
            </a:lvl1pPr>
          </a:lstStyle>
          <a:p>
            <a:pPr indent="0" algn="r" defTabSz="914400">
              <a:lnSpc>
                <a:spcPct val="100000"/>
              </a:lnSpc>
              <a:buNone/>
            </a:pPr>
            <a:fld id="{2BAA8B50-BEFF-4DC8-B165-C39FBB117661}" type="slidenum">
              <a:rPr b="0" lang="fr-FR" sz="1200" spc="-1" strike="noStrike">
                <a:solidFill>
                  <a:schemeClr val="dk1"/>
                </a:solidFill>
                <a:latin typeface="Arial"/>
                <a:ea typeface="+mn-ea"/>
              </a:rPr>
              <a:t>&lt;numéro&gt;</a:t>
            </a:fld>
            <a:endParaRPr b="0" lang="fr-FR" sz="1200" spc="-1" strike="noStrike">
              <a:solidFill>
                <a:srgbClr val="000000"/>
              </a:solidFill>
              <a:latin typeface="Times New Roman"/>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type="sldImg"/>
          </p:nvPr>
        </p:nvSpPr>
        <p:spPr>
          <a:xfrm>
            <a:off x="90360" y="744480"/>
            <a:ext cx="6616440" cy="3722400"/>
          </a:xfrm>
          <a:prstGeom prst="rect">
            <a:avLst/>
          </a:prstGeom>
          <a:ln w="0">
            <a:noFill/>
          </a:ln>
        </p:spPr>
      </p:sp>
      <p:sp>
        <p:nvSpPr>
          <p:cNvPr id="148" name="PlaceHolder 2"/>
          <p:cNvSpPr>
            <a:spLocks noGrp="1"/>
          </p:cNvSpPr>
          <p:nvPr>
            <p:ph type="body"/>
          </p:nvPr>
        </p:nvSpPr>
        <p:spPr>
          <a:xfrm>
            <a:off x="679680" y="4715280"/>
            <a:ext cx="5437800" cy="4466520"/>
          </a:xfrm>
          <a:prstGeom prst="rect">
            <a:avLst/>
          </a:prstGeom>
          <a:noFill/>
          <a:ln w="0">
            <a:noFill/>
          </a:ln>
        </p:spPr>
        <p:txBody>
          <a:bodyPr lIns="91440" rIns="91440" tIns="45720" bIns="45720" anchor="t">
            <a:noAutofit/>
          </a:bodyPr>
          <a:p>
            <a:pPr marL="216000" indent="-216000">
              <a:buNone/>
            </a:pPr>
            <a:endParaRPr b="0" lang="fr-FR" sz="1800" spc="-1" strike="noStrike">
              <a:solidFill>
                <a:srgbClr val="000000"/>
              </a:solidFill>
              <a:latin typeface="Arial"/>
            </a:endParaRPr>
          </a:p>
        </p:txBody>
      </p:sp>
      <p:sp>
        <p:nvSpPr>
          <p:cNvPr id="149" name="PlaceHolder 3"/>
          <p:cNvSpPr>
            <a:spLocks noGrp="1"/>
          </p:cNvSpPr>
          <p:nvPr>
            <p:ph type="sldNum" idx="44"/>
          </p:nvPr>
        </p:nvSpPr>
        <p:spPr>
          <a:xfrm>
            <a:off x="3850560" y="9428760"/>
            <a:ext cx="2945160" cy="496080"/>
          </a:xfrm>
          <a:prstGeom prst="rect">
            <a:avLst/>
          </a:prstGeom>
          <a:noFill/>
          <a:ln w="0">
            <a:noFill/>
          </a:ln>
        </p:spPr>
        <p:txBody>
          <a:bodyPr lIns="91440" rIns="91440" tIns="45720" bIns="45720" anchor="b">
            <a:noAutofit/>
          </a:bodyPr>
          <a:lstStyle>
            <a:lvl1pPr indent="0" algn="r" defTabSz="914400">
              <a:lnSpc>
                <a:spcPct val="100000"/>
              </a:lnSpc>
              <a:buNone/>
              <a:defRPr b="0" lang="fr-FR" sz="1200" spc="-1" strike="noStrike">
                <a:solidFill>
                  <a:schemeClr val="dk1"/>
                </a:solidFill>
                <a:latin typeface="Arial"/>
                <a:ea typeface="+mn-ea"/>
              </a:defRPr>
            </a:lvl1pPr>
          </a:lstStyle>
          <a:p>
            <a:pPr indent="0" algn="r" defTabSz="914400">
              <a:lnSpc>
                <a:spcPct val="100000"/>
              </a:lnSpc>
              <a:buNone/>
            </a:pPr>
            <a:fld id="{26278500-E96F-44BB-A2DA-8434251FCFA3}" type="slidenum">
              <a:rPr b="0" lang="fr-FR" sz="1200" spc="-1" strike="noStrike">
                <a:solidFill>
                  <a:schemeClr val="dk1"/>
                </a:solidFill>
                <a:latin typeface="Arial"/>
                <a:ea typeface="+mn-ea"/>
              </a:rPr>
              <a:t>&lt;numéro&gt;</a:t>
            </a:fld>
            <a:endParaRPr b="0" lang="fr-FR" sz="1200" spc="-1" strike="noStrike">
              <a:solidFill>
                <a:srgbClr val="000000"/>
              </a:solidFill>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PlaceHolder 1"/>
          <p:cNvSpPr>
            <a:spLocks noGrp="1"/>
          </p:cNvSpPr>
          <p:nvPr>
            <p:ph type="sldImg"/>
          </p:nvPr>
        </p:nvSpPr>
        <p:spPr>
          <a:xfrm>
            <a:off x="90360" y="744480"/>
            <a:ext cx="6616440" cy="3722400"/>
          </a:xfrm>
          <a:prstGeom prst="rect">
            <a:avLst/>
          </a:prstGeom>
          <a:ln w="0">
            <a:noFill/>
          </a:ln>
        </p:spPr>
      </p:sp>
      <p:sp>
        <p:nvSpPr>
          <p:cNvPr id="151" name="PlaceHolder 2"/>
          <p:cNvSpPr>
            <a:spLocks noGrp="1"/>
          </p:cNvSpPr>
          <p:nvPr>
            <p:ph type="body"/>
          </p:nvPr>
        </p:nvSpPr>
        <p:spPr>
          <a:xfrm>
            <a:off x="679680" y="4715280"/>
            <a:ext cx="5437800" cy="4466520"/>
          </a:xfrm>
          <a:prstGeom prst="rect">
            <a:avLst/>
          </a:prstGeom>
          <a:noFill/>
          <a:ln w="0">
            <a:noFill/>
          </a:ln>
        </p:spPr>
        <p:txBody>
          <a:bodyPr lIns="91440" rIns="91440" tIns="45720" bIns="45720" anchor="t">
            <a:noAutofit/>
          </a:bodyPr>
          <a:p>
            <a:pPr marL="216000" indent="-216000">
              <a:buNone/>
            </a:pPr>
            <a:endParaRPr b="0" lang="fr-FR" sz="1800" spc="-1" strike="noStrike">
              <a:solidFill>
                <a:srgbClr val="000000"/>
              </a:solidFill>
              <a:latin typeface="Arial"/>
            </a:endParaRPr>
          </a:p>
        </p:txBody>
      </p:sp>
      <p:sp>
        <p:nvSpPr>
          <p:cNvPr id="152" name="PlaceHolder 3"/>
          <p:cNvSpPr>
            <a:spLocks noGrp="1"/>
          </p:cNvSpPr>
          <p:nvPr>
            <p:ph type="sldNum" idx="45"/>
          </p:nvPr>
        </p:nvSpPr>
        <p:spPr>
          <a:xfrm>
            <a:off x="3850560" y="9428760"/>
            <a:ext cx="2945160" cy="496080"/>
          </a:xfrm>
          <a:prstGeom prst="rect">
            <a:avLst/>
          </a:prstGeom>
          <a:noFill/>
          <a:ln w="0">
            <a:noFill/>
          </a:ln>
        </p:spPr>
        <p:txBody>
          <a:bodyPr lIns="91440" rIns="91440" tIns="45720" bIns="45720" anchor="b">
            <a:noAutofit/>
          </a:bodyPr>
          <a:lstStyle>
            <a:lvl1pPr indent="0" algn="r" defTabSz="914400">
              <a:lnSpc>
                <a:spcPct val="100000"/>
              </a:lnSpc>
              <a:buNone/>
              <a:defRPr b="0" lang="fr-FR" sz="1200" spc="-1" strike="noStrike">
                <a:solidFill>
                  <a:schemeClr val="dk1"/>
                </a:solidFill>
                <a:latin typeface="Arial"/>
                <a:ea typeface="+mn-ea"/>
              </a:defRPr>
            </a:lvl1pPr>
          </a:lstStyle>
          <a:p>
            <a:pPr indent="0" algn="r" defTabSz="914400">
              <a:lnSpc>
                <a:spcPct val="100000"/>
              </a:lnSpc>
              <a:buNone/>
            </a:pPr>
            <a:fld id="{8BAC7ED1-3C97-4D68-8729-FC7F841FBD7A}" type="slidenum">
              <a:rPr b="0" lang="fr-FR" sz="1200" spc="-1" strike="noStrike">
                <a:solidFill>
                  <a:schemeClr val="dk1"/>
                </a:solidFill>
                <a:latin typeface="Arial"/>
                <a:ea typeface="+mn-ea"/>
              </a:rPr>
              <a:t>&lt;numéro&gt;</a:t>
            </a:fld>
            <a:endParaRPr b="0" lang="fr-FR" sz="1200" spc="-1" strike="noStrike">
              <a:solidFill>
                <a:srgbClr val="000000"/>
              </a:solidFill>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sldImg"/>
          </p:nvPr>
        </p:nvSpPr>
        <p:spPr>
          <a:xfrm>
            <a:off x="90360" y="744480"/>
            <a:ext cx="6616440" cy="3722400"/>
          </a:xfrm>
          <a:prstGeom prst="rect">
            <a:avLst/>
          </a:prstGeom>
          <a:ln w="0">
            <a:noFill/>
          </a:ln>
        </p:spPr>
      </p:sp>
      <p:sp>
        <p:nvSpPr>
          <p:cNvPr id="127" name="PlaceHolder 2"/>
          <p:cNvSpPr>
            <a:spLocks noGrp="1"/>
          </p:cNvSpPr>
          <p:nvPr>
            <p:ph type="body"/>
          </p:nvPr>
        </p:nvSpPr>
        <p:spPr>
          <a:xfrm>
            <a:off x="679680" y="4715280"/>
            <a:ext cx="5437800" cy="4466520"/>
          </a:xfrm>
          <a:prstGeom prst="rect">
            <a:avLst/>
          </a:prstGeom>
          <a:noFill/>
          <a:ln w="0">
            <a:noFill/>
          </a:ln>
        </p:spPr>
        <p:txBody>
          <a:bodyPr lIns="91440" rIns="91440" tIns="45720" bIns="45720" anchor="t">
            <a:noAutofit/>
          </a:bodyPr>
          <a:p>
            <a:pPr marL="216000" indent="-216000">
              <a:buNone/>
            </a:pPr>
            <a:endParaRPr b="0" lang="fr-FR" sz="1800" spc="-1" strike="noStrike">
              <a:solidFill>
                <a:srgbClr val="000000"/>
              </a:solidFill>
              <a:latin typeface="Arial"/>
            </a:endParaRPr>
          </a:p>
        </p:txBody>
      </p:sp>
      <p:sp>
        <p:nvSpPr>
          <p:cNvPr id="128" name="PlaceHolder 3"/>
          <p:cNvSpPr>
            <a:spLocks noGrp="1"/>
          </p:cNvSpPr>
          <p:nvPr>
            <p:ph type="sldNum" idx="37"/>
          </p:nvPr>
        </p:nvSpPr>
        <p:spPr>
          <a:xfrm>
            <a:off x="3850560" y="9428760"/>
            <a:ext cx="2945160" cy="496080"/>
          </a:xfrm>
          <a:prstGeom prst="rect">
            <a:avLst/>
          </a:prstGeom>
          <a:noFill/>
          <a:ln w="0">
            <a:noFill/>
          </a:ln>
        </p:spPr>
        <p:txBody>
          <a:bodyPr lIns="91440" rIns="91440" tIns="45720" bIns="45720" anchor="b">
            <a:noAutofit/>
          </a:bodyPr>
          <a:lstStyle>
            <a:lvl1pPr indent="0" algn="r" defTabSz="914400">
              <a:lnSpc>
                <a:spcPct val="100000"/>
              </a:lnSpc>
              <a:buNone/>
              <a:defRPr b="0" lang="fr-FR" sz="1200" spc="-1" strike="noStrike">
                <a:solidFill>
                  <a:schemeClr val="dk1"/>
                </a:solidFill>
                <a:latin typeface="Arial"/>
                <a:ea typeface="+mn-ea"/>
              </a:defRPr>
            </a:lvl1pPr>
          </a:lstStyle>
          <a:p>
            <a:pPr indent="0" algn="r" defTabSz="914400">
              <a:lnSpc>
                <a:spcPct val="100000"/>
              </a:lnSpc>
              <a:buNone/>
            </a:pPr>
            <a:fld id="{AF675FCB-C056-431C-9789-B02E68FCE047}" type="slidenum">
              <a:rPr b="0" lang="fr-FR" sz="1200" spc="-1" strike="noStrike">
                <a:solidFill>
                  <a:schemeClr val="dk1"/>
                </a:solidFill>
                <a:latin typeface="Arial"/>
                <a:ea typeface="+mn-ea"/>
              </a:rPr>
              <a:t>&lt;numéro&gt;</a:t>
            </a:fld>
            <a:endParaRPr b="0" lang="fr-FR" sz="1200" spc="-1" strike="noStrike">
              <a:solidFill>
                <a:srgbClr val="000000"/>
              </a:solidFill>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PlaceHolder 1"/>
          <p:cNvSpPr>
            <a:spLocks noGrp="1"/>
          </p:cNvSpPr>
          <p:nvPr>
            <p:ph type="sldImg"/>
          </p:nvPr>
        </p:nvSpPr>
        <p:spPr>
          <a:xfrm>
            <a:off x="90360" y="744480"/>
            <a:ext cx="6616440" cy="3722400"/>
          </a:xfrm>
          <a:prstGeom prst="rect">
            <a:avLst/>
          </a:prstGeom>
          <a:ln w="0">
            <a:noFill/>
          </a:ln>
        </p:spPr>
      </p:sp>
      <p:sp>
        <p:nvSpPr>
          <p:cNvPr id="130" name="PlaceHolder 2"/>
          <p:cNvSpPr>
            <a:spLocks noGrp="1"/>
          </p:cNvSpPr>
          <p:nvPr>
            <p:ph type="body"/>
          </p:nvPr>
        </p:nvSpPr>
        <p:spPr>
          <a:xfrm>
            <a:off x="679680" y="4715280"/>
            <a:ext cx="5437800" cy="4466520"/>
          </a:xfrm>
          <a:prstGeom prst="rect">
            <a:avLst/>
          </a:prstGeom>
          <a:noFill/>
          <a:ln w="0">
            <a:noFill/>
          </a:ln>
        </p:spPr>
        <p:txBody>
          <a:bodyPr lIns="91440" rIns="91440" tIns="45720" bIns="45720" anchor="t">
            <a:noAutofit/>
          </a:bodyPr>
          <a:p>
            <a:pPr marL="216000" indent="-216000">
              <a:buNone/>
            </a:pPr>
            <a:endParaRPr b="0" lang="fr-FR" sz="1800" spc="-1" strike="noStrike">
              <a:solidFill>
                <a:srgbClr val="000000"/>
              </a:solidFill>
              <a:latin typeface="Arial"/>
            </a:endParaRPr>
          </a:p>
        </p:txBody>
      </p:sp>
      <p:sp>
        <p:nvSpPr>
          <p:cNvPr id="131" name="PlaceHolder 3"/>
          <p:cNvSpPr>
            <a:spLocks noGrp="1"/>
          </p:cNvSpPr>
          <p:nvPr>
            <p:ph type="sldNum" idx="38"/>
          </p:nvPr>
        </p:nvSpPr>
        <p:spPr>
          <a:xfrm>
            <a:off x="3850560" y="9428760"/>
            <a:ext cx="2945160" cy="496080"/>
          </a:xfrm>
          <a:prstGeom prst="rect">
            <a:avLst/>
          </a:prstGeom>
          <a:noFill/>
          <a:ln w="0">
            <a:noFill/>
          </a:ln>
        </p:spPr>
        <p:txBody>
          <a:bodyPr lIns="91440" rIns="91440" tIns="45720" bIns="45720" anchor="b">
            <a:noAutofit/>
          </a:bodyPr>
          <a:lstStyle>
            <a:lvl1pPr indent="0" algn="r" defTabSz="914400">
              <a:lnSpc>
                <a:spcPct val="100000"/>
              </a:lnSpc>
              <a:buNone/>
              <a:defRPr b="0" lang="fr-FR" sz="1200" spc="-1" strike="noStrike">
                <a:solidFill>
                  <a:schemeClr val="dk1"/>
                </a:solidFill>
                <a:latin typeface="Arial"/>
                <a:ea typeface="+mn-ea"/>
              </a:defRPr>
            </a:lvl1pPr>
          </a:lstStyle>
          <a:p>
            <a:pPr indent="0" algn="r" defTabSz="914400">
              <a:lnSpc>
                <a:spcPct val="100000"/>
              </a:lnSpc>
              <a:buNone/>
            </a:pPr>
            <a:fld id="{24F0EEFE-C3EF-450A-BD55-A232D18637C9}" type="slidenum">
              <a:rPr b="0" lang="fr-FR" sz="1200" spc="-1" strike="noStrike">
                <a:solidFill>
                  <a:schemeClr val="dk1"/>
                </a:solidFill>
                <a:latin typeface="Arial"/>
                <a:ea typeface="+mn-ea"/>
              </a:rPr>
              <a:t>&lt;numéro&gt;</a:t>
            </a:fld>
            <a:endParaRPr b="0" lang="fr-FR" sz="1200" spc="-1" strike="noStrike">
              <a:solidFill>
                <a:srgbClr val="000000"/>
              </a:solidFill>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PlaceHolder 1"/>
          <p:cNvSpPr>
            <a:spLocks noGrp="1"/>
          </p:cNvSpPr>
          <p:nvPr>
            <p:ph type="sldImg"/>
          </p:nvPr>
        </p:nvSpPr>
        <p:spPr>
          <a:xfrm>
            <a:off x="90360" y="744480"/>
            <a:ext cx="6616440" cy="3722400"/>
          </a:xfrm>
          <a:prstGeom prst="rect">
            <a:avLst/>
          </a:prstGeom>
          <a:ln w="0">
            <a:noFill/>
          </a:ln>
        </p:spPr>
      </p:sp>
      <p:sp>
        <p:nvSpPr>
          <p:cNvPr id="133" name="PlaceHolder 2"/>
          <p:cNvSpPr>
            <a:spLocks noGrp="1"/>
          </p:cNvSpPr>
          <p:nvPr>
            <p:ph type="body"/>
          </p:nvPr>
        </p:nvSpPr>
        <p:spPr>
          <a:xfrm>
            <a:off x="679680" y="4715280"/>
            <a:ext cx="5437800" cy="4466520"/>
          </a:xfrm>
          <a:prstGeom prst="rect">
            <a:avLst/>
          </a:prstGeom>
          <a:noFill/>
          <a:ln w="0">
            <a:noFill/>
          </a:ln>
        </p:spPr>
        <p:txBody>
          <a:bodyPr lIns="91440" rIns="91440" tIns="45720" bIns="45720" anchor="t">
            <a:noAutofit/>
          </a:bodyPr>
          <a:p>
            <a:pPr marL="216000" indent="-216000">
              <a:buNone/>
            </a:pPr>
            <a:endParaRPr b="0" lang="fr-FR" sz="1800" spc="-1" strike="noStrike">
              <a:solidFill>
                <a:srgbClr val="000000"/>
              </a:solidFill>
              <a:latin typeface="Arial"/>
            </a:endParaRPr>
          </a:p>
        </p:txBody>
      </p:sp>
      <p:sp>
        <p:nvSpPr>
          <p:cNvPr id="134" name="PlaceHolder 3"/>
          <p:cNvSpPr>
            <a:spLocks noGrp="1"/>
          </p:cNvSpPr>
          <p:nvPr>
            <p:ph type="sldNum" idx="39"/>
          </p:nvPr>
        </p:nvSpPr>
        <p:spPr>
          <a:xfrm>
            <a:off x="3850560" y="9428760"/>
            <a:ext cx="2945160" cy="496080"/>
          </a:xfrm>
          <a:prstGeom prst="rect">
            <a:avLst/>
          </a:prstGeom>
          <a:noFill/>
          <a:ln w="0">
            <a:noFill/>
          </a:ln>
        </p:spPr>
        <p:txBody>
          <a:bodyPr lIns="91440" rIns="91440" tIns="45720" bIns="45720" anchor="b">
            <a:noAutofit/>
          </a:bodyPr>
          <a:lstStyle>
            <a:lvl1pPr indent="0" algn="r" defTabSz="914400">
              <a:lnSpc>
                <a:spcPct val="100000"/>
              </a:lnSpc>
              <a:buNone/>
              <a:defRPr b="0" lang="fr-FR" sz="1200" spc="-1" strike="noStrike">
                <a:solidFill>
                  <a:schemeClr val="dk1"/>
                </a:solidFill>
                <a:latin typeface="Arial"/>
                <a:ea typeface="+mn-ea"/>
              </a:defRPr>
            </a:lvl1pPr>
          </a:lstStyle>
          <a:p>
            <a:pPr indent="0" algn="r" defTabSz="914400">
              <a:lnSpc>
                <a:spcPct val="100000"/>
              </a:lnSpc>
              <a:buNone/>
            </a:pPr>
            <a:fld id="{4604D3C9-9AF8-4A60-A8F1-7192C7695473}" type="slidenum">
              <a:rPr b="0" lang="fr-FR" sz="1200" spc="-1" strike="noStrike">
                <a:solidFill>
                  <a:schemeClr val="dk1"/>
                </a:solidFill>
                <a:latin typeface="Arial"/>
                <a:ea typeface="+mn-ea"/>
              </a:rPr>
              <a:t>&lt;numéro&gt;</a:t>
            </a:fld>
            <a:endParaRPr b="0" lang="fr-FR" sz="1200" spc="-1" strike="noStrike">
              <a:solidFill>
                <a:srgbClr val="000000"/>
              </a:solidFill>
              <a:latin typeface="Times New Roman"/>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type="sldImg"/>
          </p:nvPr>
        </p:nvSpPr>
        <p:spPr>
          <a:xfrm>
            <a:off x="90360" y="744480"/>
            <a:ext cx="6616440" cy="3722400"/>
          </a:xfrm>
          <a:prstGeom prst="rect">
            <a:avLst/>
          </a:prstGeom>
          <a:ln w="0">
            <a:noFill/>
          </a:ln>
        </p:spPr>
      </p:sp>
      <p:sp>
        <p:nvSpPr>
          <p:cNvPr id="136" name="PlaceHolder 2"/>
          <p:cNvSpPr>
            <a:spLocks noGrp="1"/>
          </p:cNvSpPr>
          <p:nvPr>
            <p:ph type="body"/>
          </p:nvPr>
        </p:nvSpPr>
        <p:spPr>
          <a:xfrm>
            <a:off x="679680" y="4715280"/>
            <a:ext cx="5437800" cy="4466520"/>
          </a:xfrm>
          <a:prstGeom prst="rect">
            <a:avLst/>
          </a:prstGeom>
          <a:noFill/>
          <a:ln w="0">
            <a:noFill/>
          </a:ln>
        </p:spPr>
        <p:txBody>
          <a:bodyPr lIns="91440" rIns="91440" tIns="45720" bIns="45720" anchor="t">
            <a:noAutofit/>
          </a:bodyPr>
          <a:p>
            <a:pPr marL="216000" indent="-216000">
              <a:buNone/>
            </a:pPr>
            <a:endParaRPr b="0" lang="fr-FR" sz="1800" spc="-1" strike="noStrike">
              <a:solidFill>
                <a:srgbClr val="000000"/>
              </a:solidFill>
              <a:latin typeface="Arial"/>
            </a:endParaRPr>
          </a:p>
        </p:txBody>
      </p:sp>
      <p:sp>
        <p:nvSpPr>
          <p:cNvPr id="137" name="PlaceHolder 3"/>
          <p:cNvSpPr>
            <a:spLocks noGrp="1"/>
          </p:cNvSpPr>
          <p:nvPr>
            <p:ph type="sldNum" idx="40"/>
          </p:nvPr>
        </p:nvSpPr>
        <p:spPr>
          <a:xfrm>
            <a:off x="3850560" y="9428760"/>
            <a:ext cx="2945160" cy="496080"/>
          </a:xfrm>
          <a:prstGeom prst="rect">
            <a:avLst/>
          </a:prstGeom>
          <a:noFill/>
          <a:ln w="0">
            <a:noFill/>
          </a:ln>
        </p:spPr>
        <p:txBody>
          <a:bodyPr lIns="91440" rIns="91440" tIns="45720" bIns="45720" anchor="b">
            <a:noAutofit/>
          </a:bodyPr>
          <a:lstStyle>
            <a:lvl1pPr indent="0" algn="r" defTabSz="914400">
              <a:lnSpc>
                <a:spcPct val="100000"/>
              </a:lnSpc>
              <a:buNone/>
              <a:defRPr b="0" lang="fr-FR" sz="1200" spc="-1" strike="noStrike">
                <a:solidFill>
                  <a:schemeClr val="dk1"/>
                </a:solidFill>
                <a:latin typeface="Arial"/>
                <a:ea typeface="+mn-ea"/>
              </a:defRPr>
            </a:lvl1pPr>
          </a:lstStyle>
          <a:p>
            <a:pPr indent="0" algn="r" defTabSz="914400">
              <a:lnSpc>
                <a:spcPct val="100000"/>
              </a:lnSpc>
              <a:buNone/>
            </a:pPr>
            <a:fld id="{67F9831D-DD11-4488-9C17-9FD55D85E8ED}" type="slidenum">
              <a:rPr b="0" lang="fr-FR" sz="1200" spc="-1" strike="noStrike">
                <a:solidFill>
                  <a:schemeClr val="dk1"/>
                </a:solidFill>
                <a:latin typeface="Arial"/>
                <a:ea typeface="+mn-ea"/>
              </a:rPr>
              <a:t>&lt;numéro&gt;</a:t>
            </a:fld>
            <a:endParaRPr b="0" lang="fr-FR" sz="1200" spc="-1" strike="noStrike">
              <a:solidFill>
                <a:srgbClr val="000000"/>
              </a:solidFill>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Img"/>
          </p:nvPr>
        </p:nvSpPr>
        <p:spPr>
          <a:xfrm>
            <a:off x="90360" y="744480"/>
            <a:ext cx="6616440" cy="3722400"/>
          </a:xfrm>
          <a:prstGeom prst="rect">
            <a:avLst/>
          </a:prstGeom>
          <a:ln w="0">
            <a:noFill/>
          </a:ln>
        </p:spPr>
      </p:sp>
      <p:sp>
        <p:nvSpPr>
          <p:cNvPr id="139" name="PlaceHolder 2"/>
          <p:cNvSpPr>
            <a:spLocks noGrp="1"/>
          </p:cNvSpPr>
          <p:nvPr>
            <p:ph type="body"/>
          </p:nvPr>
        </p:nvSpPr>
        <p:spPr>
          <a:xfrm>
            <a:off x="679680" y="4715280"/>
            <a:ext cx="5437800" cy="4466520"/>
          </a:xfrm>
          <a:prstGeom prst="rect">
            <a:avLst/>
          </a:prstGeom>
          <a:noFill/>
          <a:ln w="0">
            <a:noFill/>
          </a:ln>
        </p:spPr>
        <p:txBody>
          <a:bodyPr lIns="91440" rIns="91440" tIns="45720" bIns="45720" anchor="t">
            <a:noAutofit/>
          </a:bodyPr>
          <a:p>
            <a:pPr marL="216000" indent="-216000">
              <a:buNone/>
            </a:pPr>
            <a:endParaRPr b="0" lang="fr-FR" sz="1800" spc="-1" strike="noStrike">
              <a:solidFill>
                <a:srgbClr val="000000"/>
              </a:solidFill>
              <a:latin typeface="Arial"/>
            </a:endParaRPr>
          </a:p>
        </p:txBody>
      </p:sp>
      <p:sp>
        <p:nvSpPr>
          <p:cNvPr id="140" name="PlaceHolder 3"/>
          <p:cNvSpPr>
            <a:spLocks noGrp="1"/>
          </p:cNvSpPr>
          <p:nvPr>
            <p:ph type="sldNum" idx="41"/>
          </p:nvPr>
        </p:nvSpPr>
        <p:spPr>
          <a:xfrm>
            <a:off x="3850560" y="9428760"/>
            <a:ext cx="2945160" cy="496080"/>
          </a:xfrm>
          <a:prstGeom prst="rect">
            <a:avLst/>
          </a:prstGeom>
          <a:noFill/>
          <a:ln w="0">
            <a:noFill/>
          </a:ln>
        </p:spPr>
        <p:txBody>
          <a:bodyPr lIns="91440" rIns="91440" tIns="45720" bIns="45720" anchor="b">
            <a:noAutofit/>
          </a:bodyPr>
          <a:lstStyle>
            <a:lvl1pPr indent="0" algn="r" defTabSz="914400">
              <a:lnSpc>
                <a:spcPct val="100000"/>
              </a:lnSpc>
              <a:buNone/>
              <a:defRPr b="0" lang="fr-FR" sz="1200" spc="-1" strike="noStrike">
                <a:solidFill>
                  <a:schemeClr val="dk1"/>
                </a:solidFill>
                <a:latin typeface="Arial"/>
                <a:ea typeface="+mn-ea"/>
              </a:defRPr>
            </a:lvl1pPr>
          </a:lstStyle>
          <a:p>
            <a:pPr indent="0" algn="r" defTabSz="914400">
              <a:lnSpc>
                <a:spcPct val="100000"/>
              </a:lnSpc>
              <a:buNone/>
            </a:pPr>
            <a:fld id="{ED037CD6-C3A0-431E-BFB7-43DCFEE84CB4}" type="slidenum">
              <a:rPr b="0" lang="fr-FR" sz="1200" spc="-1" strike="noStrike">
                <a:solidFill>
                  <a:schemeClr val="dk1"/>
                </a:solidFill>
                <a:latin typeface="Arial"/>
                <a:ea typeface="+mn-ea"/>
              </a:rPr>
              <a:t>&lt;numéro&gt;</a:t>
            </a:fld>
            <a:endParaRPr b="0" lang="fr-FR" sz="1200" spc="-1" strike="noStrike">
              <a:solidFill>
                <a:srgbClr val="000000"/>
              </a:solidFill>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PlaceHolder 1"/>
          <p:cNvSpPr>
            <a:spLocks noGrp="1"/>
          </p:cNvSpPr>
          <p:nvPr>
            <p:ph type="sldImg"/>
          </p:nvPr>
        </p:nvSpPr>
        <p:spPr>
          <a:xfrm>
            <a:off x="90360" y="744480"/>
            <a:ext cx="6616440" cy="3722400"/>
          </a:xfrm>
          <a:prstGeom prst="rect">
            <a:avLst/>
          </a:prstGeom>
          <a:ln w="0">
            <a:noFill/>
          </a:ln>
        </p:spPr>
      </p:sp>
      <p:sp>
        <p:nvSpPr>
          <p:cNvPr id="142" name="PlaceHolder 2"/>
          <p:cNvSpPr>
            <a:spLocks noGrp="1"/>
          </p:cNvSpPr>
          <p:nvPr>
            <p:ph type="body"/>
          </p:nvPr>
        </p:nvSpPr>
        <p:spPr>
          <a:xfrm>
            <a:off x="679680" y="4715280"/>
            <a:ext cx="5437800" cy="4466520"/>
          </a:xfrm>
          <a:prstGeom prst="rect">
            <a:avLst/>
          </a:prstGeom>
          <a:noFill/>
          <a:ln w="0">
            <a:noFill/>
          </a:ln>
        </p:spPr>
        <p:txBody>
          <a:bodyPr lIns="91440" rIns="91440" tIns="45720" bIns="45720" anchor="t">
            <a:noAutofit/>
          </a:bodyPr>
          <a:p>
            <a:pPr marL="216000" indent="-216000">
              <a:buNone/>
            </a:pPr>
            <a:endParaRPr b="0" lang="fr-FR" sz="1800" spc="-1" strike="noStrike">
              <a:solidFill>
                <a:srgbClr val="000000"/>
              </a:solidFill>
              <a:latin typeface="Arial"/>
            </a:endParaRPr>
          </a:p>
        </p:txBody>
      </p:sp>
      <p:sp>
        <p:nvSpPr>
          <p:cNvPr id="143" name="PlaceHolder 3"/>
          <p:cNvSpPr>
            <a:spLocks noGrp="1"/>
          </p:cNvSpPr>
          <p:nvPr>
            <p:ph type="sldNum" idx="42"/>
          </p:nvPr>
        </p:nvSpPr>
        <p:spPr>
          <a:xfrm>
            <a:off x="3850560" y="9428760"/>
            <a:ext cx="2945160" cy="496080"/>
          </a:xfrm>
          <a:prstGeom prst="rect">
            <a:avLst/>
          </a:prstGeom>
          <a:noFill/>
          <a:ln w="0">
            <a:noFill/>
          </a:ln>
        </p:spPr>
        <p:txBody>
          <a:bodyPr lIns="91440" rIns="91440" tIns="45720" bIns="45720" anchor="b">
            <a:noAutofit/>
          </a:bodyPr>
          <a:lstStyle>
            <a:lvl1pPr indent="0" algn="r" defTabSz="914400">
              <a:lnSpc>
                <a:spcPct val="100000"/>
              </a:lnSpc>
              <a:buNone/>
              <a:defRPr b="0" lang="fr-FR" sz="1200" spc="-1" strike="noStrike">
                <a:solidFill>
                  <a:schemeClr val="dk1"/>
                </a:solidFill>
                <a:latin typeface="Arial"/>
                <a:ea typeface="+mn-ea"/>
              </a:defRPr>
            </a:lvl1pPr>
          </a:lstStyle>
          <a:p>
            <a:pPr indent="0" algn="r" defTabSz="914400">
              <a:lnSpc>
                <a:spcPct val="100000"/>
              </a:lnSpc>
              <a:buNone/>
            </a:pPr>
            <a:fld id="{15BFD325-A8FA-4B42-A41C-0F61ECFB986D}" type="slidenum">
              <a:rPr b="0" lang="fr-FR" sz="1200" spc="-1" strike="noStrike">
                <a:solidFill>
                  <a:schemeClr val="dk1"/>
                </a:solidFill>
                <a:latin typeface="Arial"/>
                <a:ea typeface="+mn-ea"/>
              </a:rPr>
              <a:t>&lt;numéro&gt;</a:t>
            </a:fld>
            <a:endParaRPr b="0" lang="fr-FR" sz="1200" spc="-1" strike="noStrike">
              <a:solidFill>
                <a:srgbClr val="000000"/>
              </a:solidFill>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PlaceHolder 1"/>
          <p:cNvSpPr>
            <a:spLocks noGrp="1"/>
          </p:cNvSpPr>
          <p:nvPr>
            <p:ph type="sldImg"/>
          </p:nvPr>
        </p:nvSpPr>
        <p:spPr>
          <a:xfrm>
            <a:off x="90360" y="744480"/>
            <a:ext cx="6616440" cy="3722400"/>
          </a:xfrm>
          <a:prstGeom prst="rect">
            <a:avLst/>
          </a:prstGeom>
          <a:ln w="0">
            <a:noFill/>
          </a:ln>
        </p:spPr>
      </p:sp>
      <p:sp>
        <p:nvSpPr>
          <p:cNvPr id="145" name="PlaceHolder 2"/>
          <p:cNvSpPr>
            <a:spLocks noGrp="1"/>
          </p:cNvSpPr>
          <p:nvPr>
            <p:ph type="body"/>
          </p:nvPr>
        </p:nvSpPr>
        <p:spPr>
          <a:xfrm>
            <a:off x="679680" y="4715280"/>
            <a:ext cx="5437800" cy="4466520"/>
          </a:xfrm>
          <a:prstGeom prst="rect">
            <a:avLst/>
          </a:prstGeom>
          <a:noFill/>
          <a:ln w="0">
            <a:noFill/>
          </a:ln>
        </p:spPr>
        <p:txBody>
          <a:bodyPr lIns="91440" rIns="91440" tIns="45720" bIns="45720" anchor="t">
            <a:noAutofit/>
          </a:bodyPr>
          <a:p>
            <a:pPr marL="216000" indent="-216000">
              <a:buNone/>
            </a:pPr>
            <a:endParaRPr b="0" lang="fr-FR" sz="1800" spc="-1" strike="noStrike">
              <a:solidFill>
                <a:srgbClr val="000000"/>
              </a:solidFill>
              <a:latin typeface="Arial"/>
            </a:endParaRPr>
          </a:p>
        </p:txBody>
      </p:sp>
      <p:sp>
        <p:nvSpPr>
          <p:cNvPr id="146" name="PlaceHolder 3"/>
          <p:cNvSpPr>
            <a:spLocks noGrp="1"/>
          </p:cNvSpPr>
          <p:nvPr>
            <p:ph type="sldNum" idx="43"/>
          </p:nvPr>
        </p:nvSpPr>
        <p:spPr>
          <a:xfrm>
            <a:off x="3850560" y="9428760"/>
            <a:ext cx="2945160" cy="496080"/>
          </a:xfrm>
          <a:prstGeom prst="rect">
            <a:avLst/>
          </a:prstGeom>
          <a:noFill/>
          <a:ln w="0">
            <a:noFill/>
          </a:ln>
        </p:spPr>
        <p:txBody>
          <a:bodyPr lIns="91440" rIns="91440" tIns="45720" bIns="45720" anchor="b">
            <a:noAutofit/>
          </a:bodyPr>
          <a:lstStyle>
            <a:lvl1pPr indent="0" algn="r" defTabSz="914400">
              <a:lnSpc>
                <a:spcPct val="100000"/>
              </a:lnSpc>
              <a:buNone/>
              <a:defRPr b="0" lang="fr-FR" sz="1200" spc="-1" strike="noStrike">
                <a:solidFill>
                  <a:schemeClr val="dk1"/>
                </a:solidFill>
                <a:latin typeface="Arial"/>
                <a:ea typeface="+mn-ea"/>
              </a:defRPr>
            </a:lvl1pPr>
          </a:lstStyle>
          <a:p>
            <a:pPr indent="0" algn="r" defTabSz="914400">
              <a:lnSpc>
                <a:spcPct val="100000"/>
              </a:lnSpc>
              <a:buNone/>
            </a:pPr>
            <a:fld id="{BCA13E05-DFA4-40B1-973C-DAE29FCEC28B}" type="slidenum">
              <a:rPr b="0" lang="fr-FR" sz="1200" spc="-1" strike="noStrike">
                <a:solidFill>
                  <a:schemeClr val="dk1"/>
                </a:solidFill>
                <a:latin typeface="Arial"/>
                <a:ea typeface="+mn-ea"/>
              </a:rPr>
              <a:t>&lt;numéro&gt;</a:t>
            </a:fld>
            <a:endParaRPr b="0" lang="fr-FR" sz="1200" spc="-1" strike="noStrike">
              <a:solidFill>
                <a:srgbClr val="000000"/>
              </a:solidFill>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re / sous-titre / texte">
    <p:spTree>
      <p:nvGrpSpPr>
        <p:cNvPr id="1" name=""/>
        <p:cNvGrpSpPr/>
        <p:nvPr/>
      </p:nvGrpSpPr>
      <p:grpSpPr>
        <a:xfrm>
          <a:off x="0" y="0"/>
          <a:ext cx="0" cy="0"/>
          <a:chOff x="0" y="0"/>
          <a:chExt cx="0" cy="0"/>
        </a:xfrm>
      </p:grpSpPr>
      <p:sp>
        <p:nvSpPr>
          <p:cNvPr id="2" name="PlaceHolder 1"/>
          <p:cNvSpPr>
            <a:spLocks noGrp="1"/>
          </p:cNvSpPr>
          <p:nvPr>
            <p:ph type="sldNum" idx="1"/>
          </p:nvPr>
        </p:nvSpPr>
        <p:spPr/>
        <p:txBody>
          <a:bodyPr/>
          <a:p>
            <a:fld id="{44CBEB12-8080-47CA-B22D-785C571A1C86}" type="slidenum">
              <a:t>&lt;#&gt;</a:t>
            </a:fld>
          </a:p>
        </p:txBody>
      </p:sp>
      <p:sp>
        <p:nvSpPr>
          <p:cNvPr id="3" name="PlaceHolder 2"/>
          <p:cNvSpPr>
            <a:spLocks noGrp="1"/>
          </p:cNvSpPr>
          <p:nvPr>
            <p:ph type="dt" idx="2"/>
          </p:nvPr>
        </p:nvSpPr>
        <p:spPr/>
        <p:txBody>
          <a:bodyPr/>
          <a:p>
            <a:r>
              <a:rPr lang="fr-FR"/>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Sommaire">
    <p:spTree>
      <p:nvGrpSpPr>
        <p:cNvPr id="1" name=""/>
        <p:cNvGrpSpPr/>
        <p:nvPr/>
      </p:nvGrpSpPr>
      <p:grpSpPr>
        <a:xfrm>
          <a:off x="0" y="0"/>
          <a:ext cx="0" cy="0"/>
          <a:chOff x="0" y="0"/>
          <a:chExt cx="0" cy="0"/>
        </a:xfrm>
      </p:grpSpPr>
      <p:sp>
        <p:nvSpPr>
          <p:cNvPr id="2" name="PlaceHolder 1"/>
          <p:cNvSpPr>
            <a:spLocks noGrp="1"/>
          </p:cNvSpPr>
          <p:nvPr>
            <p:ph type="sldNum" idx="3"/>
          </p:nvPr>
        </p:nvSpPr>
        <p:spPr/>
        <p:txBody>
          <a:bodyPr/>
          <a:p>
            <a:fld id="{257687BC-D34A-4267-A85B-50C4321A38D8}" type="slidenum">
              <a:t>&lt;#&gt;</a:t>
            </a:fld>
          </a:p>
        </p:txBody>
      </p:sp>
      <p:sp>
        <p:nvSpPr>
          <p:cNvPr id="3" name="PlaceHolder 2"/>
          <p:cNvSpPr>
            <a:spLocks noGrp="1"/>
          </p:cNvSpPr>
          <p:nvPr>
            <p:ph type="dt" idx="4"/>
          </p:nvPr>
        </p:nvSpPr>
        <p:spPr/>
        <p:txBody>
          <a:bodyPr/>
          <a:p>
            <a:r>
              <a:rPr lang="fr-FR"/>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olonnes de texte">
    <p:spTree>
      <p:nvGrpSpPr>
        <p:cNvPr id="1" name=""/>
        <p:cNvGrpSpPr/>
        <p:nvPr/>
      </p:nvGrpSpPr>
      <p:grpSpPr>
        <a:xfrm>
          <a:off x="0" y="0"/>
          <a:ext cx="0" cy="0"/>
          <a:chOff x="0" y="0"/>
          <a:chExt cx="0" cy="0"/>
        </a:xfrm>
      </p:grpSpPr>
      <p:sp>
        <p:nvSpPr>
          <p:cNvPr id="2" name="PlaceHolder 1"/>
          <p:cNvSpPr>
            <a:spLocks noGrp="1"/>
          </p:cNvSpPr>
          <p:nvPr>
            <p:ph type="sldNum" idx="5"/>
          </p:nvPr>
        </p:nvSpPr>
        <p:spPr/>
        <p:txBody>
          <a:bodyPr/>
          <a:p>
            <a:fld id="{2DD32E5A-D0A5-4910-84CA-288F218A0D27}" type="slidenum">
              <a:t>&lt;#&gt;</a:t>
            </a:fld>
          </a:p>
        </p:txBody>
      </p:sp>
      <p:sp>
        <p:nvSpPr>
          <p:cNvPr id="3" name="PlaceHolder 2"/>
          <p:cNvSpPr>
            <a:spLocks noGrp="1"/>
          </p:cNvSpPr>
          <p:nvPr>
            <p:ph type="dt" idx="6"/>
          </p:nvPr>
        </p:nvSpPr>
        <p:spPr/>
        <p:txBody>
          <a:bodyPr/>
          <a:p>
            <a:r>
              <a:rPr lang="fr-FR"/>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re, sous-titre, textes 3 et image ">
    <p:spTree>
      <p:nvGrpSpPr>
        <p:cNvPr id="1" name=""/>
        <p:cNvGrpSpPr/>
        <p:nvPr/>
      </p:nvGrpSpPr>
      <p:grpSpPr>
        <a:xfrm>
          <a:off x="0" y="0"/>
          <a:ext cx="0" cy="0"/>
          <a:chOff x="0" y="0"/>
          <a:chExt cx="0" cy="0"/>
        </a:xfrm>
      </p:grpSpPr>
      <p:sp>
        <p:nvSpPr>
          <p:cNvPr id="2" name="PlaceHolder 1"/>
          <p:cNvSpPr>
            <a:spLocks noGrp="1"/>
          </p:cNvSpPr>
          <p:nvPr>
            <p:ph type="sldNum" idx="7"/>
          </p:nvPr>
        </p:nvSpPr>
        <p:spPr/>
        <p:txBody>
          <a:bodyPr/>
          <a:p>
            <a:fld id="{95DA6515-7E54-4DE6-890B-FDB6650F0165}" type="slidenum">
              <a:t>&lt;#&gt;</a:t>
            </a:fld>
          </a:p>
        </p:txBody>
      </p:sp>
      <p:sp>
        <p:nvSpPr>
          <p:cNvPr id="3" name="PlaceHolder 2"/>
          <p:cNvSpPr>
            <a:spLocks noGrp="1"/>
          </p:cNvSpPr>
          <p:nvPr>
            <p:ph type="dt" idx="8"/>
          </p:nvPr>
        </p:nvSpPr>
        <p:spPr/>
        <p:txBody>
          <a:bodyPr/>
          <a:p>
            <a:r>
              <a:rPr lang="fr-FR"/>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1_Titre, sous-titre, textes 3, et graphique ">
    <p:spTree>
      <p:nvGrpSpPr>
        <p:cNvPr id="1" name=""/>
        <p:cNvGrpSpPr/>
        <p:nvPr/>
      </p:nvGrpSpPr>
      <p:grpSpPr>
        <a:xfrm>
          <a:off x="0" y="0"/>
          <a:ext cx="0" cy="0"/>
          <a:chOff x="0" y="0"/>
          <a:chExt cx="0" cy="0"/>
        </a:xfrm>
      </p:grpSpPr>
      <p:sp>
        <p:nvSpPr>
          <p:cNvPr id="2" name="PlaceHolder 1"/>
          <p:cNvSpPr>
            <a:spLocks noGrp="1"/>
          </p:cNvSpPr>
          <p:nvPr>
            <p:ph type="sldNum" idx="9"/>
          </p:nvPr>
        </p:nvSpPr>
        <p:spPr/>
        <p:txBody>
          <a:bodyPr/>
          <a:p>
            <a:fld id="{7E1D3D2D-F456-475C-8132-A33CD6A46484}" type="slidenum">
              <a:t>&lt;#&gt;</a:t>
            </a:fld>
          </a:p>
        </p:txBody>
      </p:sp>
      <p:sp>
        <p:nvSpPr>
          <p:cNvPr id="3" name="PlaceHolder 2"/>
          <p:cNvSpPr>
            <a:spLocks noGrp="1"/>
          </p:cNvSpPr>
          <p:nvPr>
            <p:ph type="dt" idx="10"/>
          </p:nvPr>
        </p:nvSpPr>
        <p:spPr/>
        <p:txBody>
          <a:bodyPr/>
          <a:p>
            <a:r>
              <a:rPr lang="fr-FR"/>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re et sous-titre">
    <p:spTree>
      <p:nvGrpSpPr>
        <p:cNvPr id="1" name=""/>
        <p:cNvGrpSpPr/>
        <p:nvPr/>
      </p:nvGrpSpPr>
      <p:grpSpPr>
        <a:xfrm>
          <a:off x="0" y="0"/>
          <a:ext cx="0" cy="0"/>
          <a:chOff x="0" y="0"/>
          <a:chExt cx="0" cy="0"/>
        </a:xfrm>
      </p:grpSpPr>
      <p:sp>
        <p:nvSpPr>
          <p:cNvPr id="2" name="PlaceHolder 1"/>
          <p:cNvSpPr>
            <a:spLocks noGrp="1"/>
          </p:cNvSpPr>
          <p:nvPr>
            <p:ph type="ftr" idx="13"/>
          </p:nvPr>
        </p:nvSpPr>
        <p:spPr/>
        <p:txBody>
          <a:bodyPr/>
          <a:p>
            <a:r>
              <a:t>Footer</a:t>
            </a:r>
          </a:p>
        </p:txBody>
      </p:sp>
      <p:sp>
        <p:nvSpPr>
          <p:cNvPr id="3" name="PlaceHolder 2"/>
          <p:cNvSpPr>
            <a:spLocks noGrp="1"/>
          </p:cNvSpPr>
          <p:nvPr>
            <p:ph type="sldNum" idx="12"/>
          </p:nvPr>
        </p:nvSpPr>
        <p:spPr/>
        <p:txBody>
          <a:bodyPr/>
          <a:p>
            <a:fld id="{98BDB150-158D-4FD8-9697-1637DAB4FE8A}" type="slidenum">
              <a:t>&lt;#&gt;</a:t>
            </a:fld>
          </a:p>
        </p:txBody>
      </p:sp>
      <p:sp>
        <p:nvSpPr>
          <p:cNvPr id="4" name="PlaceHolder 3"/>
          <p:cNvSpPr>
            <a:spLocks noGrp="1"/>
          </p:cNvSpPr>
          <p:nvPr>
            <p:ph type="dt" idx="11"/>
          </p:nvPr>
        </p:nvSpPr>
        <p:spPr/>
        <p:txBody>
          <a:bodyPr/>
          <a:p>
            <a:r>
              <a:rPr lang="fr-FR"/>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hapitre">
    <p:spTree>
      <p:nvGrpSpPr>
        <p:cNvPr id="1" name=""/>
        <p:cNvGrpSpPr/>
        <p:nvPr/>
      </p:nvGrpSpPr>
      <p:grpSpPr>
        <a:xfrm>
          <a:off x="0" y="0"/>
          <a:ext cx="0" cy="0"/>
          <a:chOff x="0" y="0"/>
          <a:chExt cx="0" cy="0"/>
        </a:xfrm>
      </p:grpSpPr>
      <p:sp>
        <p:nvSpPr>
          <p:cNvPr id="2" name="PlaceHolder 1"/>
          <p:cNvSpPr>
            <a:spLocks noGrp="1"/>
          </p:cNvSpPr>
          <p:nvPr>
            <p:ph type="sldNum" idx="15"/>
          </p:nvPr>
        </p:nvSpPr>
        <p:spPr/>
        <p:txBody>
          <a:bodyPr/>
          <a:p>
            <a:fld id="{D6B77D91-0D86-4559-A247-A6A1C7983502}" type="slidenum">
              <a:t>&lt;#&gt;</a:t>
            </a:fld>
          </a:p>
        </p:txBody>
      </p:sp>
      <p:sp>
        <p:nvSpPr>
          <p:cNvPr id="3" name="PlaceHolder 2"/>
          <p:cNvSpPr>
            <a:spLocks noGrp="1"/>
          </p:cNvSpPr>
          <p:nvPr>
            <p:ph type="dt" idx="14"/>
          </p:nvPr>
        </p:nvSpPr>
        <p:spPr/>
        <p:txBody>
          <a:bodyPr/>
          <a:p>
            <a:r>
              <a:rPr lang="fr-FR"/>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ouverture">
    <p:spTree>
      <p:nvGrpSpPr>
        <p:cNvPr id="1" name=""/>
        <p:cNvGrpSpPr/>
        <p:nvPr/>
      </p:nvGrpSpPr>
      <p:grpSpPr>
        <a:xfrm>
          <a:off x="0" y="0"/>
          <a:ext cx="0" cy="0"/>
          <a:chOff x="0" y="0"/>
          <a:chExt cx="0" cy="0"/>
        </a:xfrm>
      </p:grpSpPr>
      <p:sp>
        <p:nvSpPr>
          <p:cNvPr id="2" name="PlaceHolder 1"/>
          <p:cNvSpPr>
            <a:spLocks noGrp="1"/>
          </p:cNvSpPr>
          <p:nvPr>
            <p:ph type="sldNum" idx="17"/>
          </p:nvPr>
        </p:nvSpPr>
        <p:spPr/>
        <p:txBody>
          <a:bodyPr/>
          <a:p>
            <a:fld id="{01C99C48-7B8B-4665-9767-73C0DCF96089}" type="slidenum">
              <a:t>&lt;#&gt;</a:t>
            </a:fld>
          </a:p>
        </p:txBody>
      </p:sp>
      <p:sp>
        <p:nvSpPr>
          <p:cNvPr id="3" name="PlaceHolder 2"/>
          <p:cNvSpPr>
            <a:spLocks noGrp="1"/>
          </p:cNvSpPr>
          <p:nvPr>
            <p:ph type="dt" idx="16"/>
          </p:nvPr>
        </p:nvSpPr>
        <p:spPr/>
        <p:txBody>
          <a:bodyPr/>
          <a:p>
            <a:r>
              <a:rPr lang="fr-FR"/>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1.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slideLayout" Target="../slideLayouts/slideLayout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cxnSp>
        <p:nvCxnSpPr>
          <p:cNvPr id="0" name="Connecteur droit 9"/>
          <p:cNvCxnSpPr/>
          <p:nvPr/>
        </p:nvCxnSpPr>
        <p:spPr>
          <a:xfrm>
            <a:off x="323640" y="4784400"/>
            <a:ext cx="8425080" cy="360"/>
          </a:xfrm>
          <a:prstGeom prst="straightConnector1">
            <a:avLst/>
          </a:prstGeom>
          <a:ln w="10160">
            <a:solidFill>
              <a:srgbClr val="000000"/>
            </a:solidFill>
            <a:round/>
          </a:ln>
        </p:spPr>
      </p:cxnSp>
      <p:cxnSp>
        <p:nvCxnSpPr>
          <p:cNvPr id="1" name="Connecteur droit 8"/>
          <p:cNvCxnSpPr/>
          <p:nvPr/>
        </p:nvCxnSpPr>
        <p:spPr>
          <a:xfrm>
            <a:off x="360000" y="4784400"/>
            <a:ext cx="8424360" cy="360"/>
          </a:xfrm>
          <a:prstGeom prst="straightConnector1">
            <a:avLst/>
          </a:prstGeom>
          <a:ln w="10160">
            <a:solidFill>
              <a:srgbClr val="000000"/>
            </a:solidFill>
            <a:round/>
          </a:ln>
        </p:spPr>
      </p:cxnSp>
      <p:pic>
        <p:nvPicPr>
          <p:cNvPr id="2" name="Image 18" descr=""/>
          <p:cNvPicPr/>
          <p:nvPr/>
        </p:nvPicPr>
        <p:blipFill>
          <a:blip r:embed="rId2"/>
          <a:stretch/>
        </p:blipFill>
        <p:spPr>
          <a:xfrm>
            <a:off x="7752240" y="166680"/>
            <a:ext cx="987840" cy="429480"/>
          </a:xfrm>
          <a:prstGeom prst="rect">
            <a:avLst/>
          </a:prstGeom>
          <a:ln w="0">
            <a:noFill/>
          </a:ln>
        </p:spPr>
      </p:pic>
      <p:pic>
        <p:nvPicPr>
          <p:cNvPr id="3" name="Image 19" descr=""/>
          <p:cNvPicPr/>
          <p:nvPr/>
        </p:nvPicPr>
        <p:blipFill>
          <a:blip r:embed="rId3"/>
          <a:stretch/>
        </p:blipFill>
        <p:spPr>
          <a:xfrm>
            <a:off x="251640" y="85680"/>
            <a:ext cx="761400" cy="687240"/>
          </a:xfrm>
          <a:prstGeom prst="rect">
            <a:avLst/>
          </a:prstGeom>
          <a:ln w="0">
            <a:noFill/>
          </a:ln>
        </p:spPr>
      </p:pic>
      <p:sp>
        <p:nvSpPr>
          <p:cNvPr id="4" name="PlaceHolder 1"/>
          <p:cNvSpPr>
            <a:spLocks noGrp="1"/>
          </p:cNvSpPr>
          <p:nvPr>
            <p:ph type="sldNum" idx="1"/>
          </p:nvPr>
        </p:nvSpPr>
        <p:spPr>
          <a:xfrm>
            <a:off x="7398720" y="4783680"/>
            <a:ext cx="1349640" cy="359640"/>
          </a:xfrm>
          <a:prstGeom prst="rect">
            <a:avLst/>
          </a:prstGeom>
          <a:noFill/>
          <a:ln w="0">
            <a:noFill/>
          </a:ln>
        </p:spPr>
        <p:txBody>
          <a:bodyPr lIns="0" rIns="0" tIns="0" bIns="0" anchor="ctr">
            <a:noAutofit/>
          </a:bodyPr>
          <a:lstStyle>
            <a:lvl1pPr indent="0" algn="r" defTabSz="914400">
              <a:lnSpc>
                <a:spcPct val="100000"/>
              </a:lnSpc>
              <a:buNone/>
              <a:defRPr b="1" lang="fr-FR" sz="750" spc="-1" strike="noStrike">
                <a:solidFill>
                  <a:schemeClr val="dk1"/>
                </a:solidFill>
                <a:latin typeface="Arial"/>
              </a:defRPr>
            </a:lvl1pPr>
          </a:lstStyle>
          <a:p>
            <a:pPr indent="0" algn="r" defTabSz="914400">
              <a:lnSpc>
                <a:spcPct val="100000"/>
              </a:lnSpc>
              <a:buNone/>
            </a:pPr>
            <a:fld id="{B36022BE-4DAB-41A0-BF27-41AEB5102D22}" type="slidenum">
              <a:rPr b="1" lang="fr-FR" sz="750" spc="-1" strike="noStrike">
                <a:solidFill>
                  <a:schemeClr val="dk1"/>
                </a:solidFill>
                <a:latin typeface="Arial"/>
              </a:rPr>
              <a:t>&lt;numéro&gt;</a:t>
            </a:fld>
            <a:endParaRPr b="0" lang="fr-FR" sz="750" spc="-1" strike="noStrike">
              <a:solidFill>
                <a:srgbClr val="000000"/>
              </a:solidFill>
              <a:latin typeface="Times New Roman"/>
            </a:endParaRPr>
          </a:p>
        </p:txBody>
      </p:sp>
      <p:sp>
        <p:nvSpPr>
          <p:cNvPr id="5" name="PlaceHolder 2"/>
          <p:cNvSpPr>
            <a:spLocks noGrp="1"/>
          </p:cNvSpPr>
          <p:nvPr>
            <p:ph type="dt" idx="2"/>
          </p:nvPr>
        </p:nvSpPr>
        <p:spPr>
          <a:xfrm>
            <a:off x="324000" y="4797720"/>
            <a:ext cx="1169640" cy="345600"/>
          </a:xfrm>
          <a:prstGeom prst="rect">
            <a:avLst/>
          </a:prstGeom>
          <a:noFill/>
          <a:ln w="0">
            <a:noFill/>
          </a:ln>
        </p:spPr>
        <p:txBody>
          <a:bodyPr lIns="0" rIns="0" tIns="0" bIns="0" anchor="ctr">
            <a:noAutofit/>
          </a:bodyPr>
          <a:lstStyle>
            <a:lvl1pPr indent="0" defTabSz="914400">
              <a:lnSpc>
                <a:spcPct val="100000"/>
              </a:lnSpc>
              <a:buNone/>
              <a:defRPr b="1" lang="fr-FR" sz="750" spc="-1" strike="noStrike" cap="all">
                <a:solidFill>
                  <a:schemeClr val="dk1"/>
                </a:solidFill>
                <a:latin typeface="Marianne"/>
              </a:defRPr>
            </a:lvl1pPr>
          </a:lstStyle>
          <a:p>
            <a:pPr indent="0" defTabSz="914400">
              <a:lnSpc>
                <a:spcPct val="100000"/>
              </a:lnSpc>
              <a:buNone/>
            </a:pPr>
            <a:r>
              <a:rPr b="1" lang="fr-FR" sz="750" spc="-1" strike="noStrike" cap="all">
                <a:solidFill>
                  <a:schemeClr val="dk1"/>
                </a:solidFill>
                <a:latin typeface="Marianne"/>
              </a:rPr>
              <a:t>&lt;date/heure&gt;</a:t>
            </a:r>
            <a:endParaRPr b="0" lang="fr-FR" sz="750" spc="-1" strike="noStrike">
              <a:solidFill>
                <a:srgbClr val="000000"/>
              </a:solidFill>
              <a:latin typeface="Times New Roman"/>
            </a:endParaRPr>
          </a:p>
        </p:txBody>
      </p:sp>
      <p:sp>
        <p:nvSpPr>
          <p:cNvPr id="6" name="PlaceHolder 3"/>
          <p:cNvSpPr>
            <a:spLocks noGrp="1"/>
          </p:cNvSpPr>
          <p:nvPr>
            <p:ph type="body"/>
          </p:nvPr>
        </p:nvSpPr>
        <p:spPr>
          <a:xfrm>
            <a:off x="324000" y="1248840"/>
            <a:ext cx="8424360" cy="242640"/>
          </a:xfrm>
          <a:prstGeom prst="rect">
            <a:avLst/>
          </a:prstGeom>
          <a:noFill/>
          <a:ln w="0">
            <a:noFill/>
          </a:ln>
        </p:spPr>
        <p:txBody>
          <a:bodyPr lIns="0" rIns="0" tIns="0" bIns="0" anchor="t">
            <a:noAutofit/>
          </a:bodyPr>
          <a:p>
            <a:pPr marL="9360" indent="85680" defTabSz="914400">
              <a:lnSpc>
                <a:spcPct val="100000"/>
              </a:lnSpc>
              <a:spcBef>
                <a:spcPts val="400"/>
              </a:spcBef>
              <a:spcAft>
                <a:spcPts val="799"/>
              </a:spcAft>
              <a:buNone/>
              <a:tabLst>
                <a:tab algn="l" pos="0"/>
              </a:tabLst>
            </a:pPr>
            <a:r>
              <a:rPr b="1" lang="fr-FR" sz="1500" spc="-1" strike="noStrike">
                <a:solidFill>
                  <a:schemeClr val="dk1">
                    <a:lumMod val="50000"/>
                    <a:lumOff val="50000"/>
                  </a:schemeClr>
                </a:solidFill>
                <a:latin typeface="Arial"/>
              </a:rPr>
              <a:t>Sous-titre</a:t>
            </a:r>
            <a:endParaRPr b="0" lang="fr-FR" sz="1500" spc="-1" strike="noStrike">
              <a:solidFill>
                <a:schemeClr val="dk1"/>
              </a:solidFill>
              <a:latin typeface="Arial"/>
            </a:endParaRPr>
          </a:p>
          <a:p>
            <a:pPr marL="9360" indent="85680" defTabSz="914400">
              <a:lnSpc>
                <a:spcPct val="100000"/>
              </a:lnSpc>
              <a:spcBef>
                <a:spcPts val="400"/>
              </a:spcBef>
              <a:spcAft>
                <a:spcPts val="799"/>
              </a:spcAft>
              <a:buNone/>
              <a:tabLst>
                <a:tab algn="l" pos="0"/>
              </a:tabLst>
            </a:pPr>
            <a:endParaRPr b="0" lang="fr-FR" sz="1500" spc="-1" strike="noStrike">
              <a:solidFill>
                <a:schemeClr val="dk1"/>
              </a:solidFill>
              <a:latin typeface="Arial"/>
            </a:endParaRPr>
          </a:p>
        </p:txBody>
      </p:sp>
      <p:sp>
        <p:nvSpPr>
          <p:cNvPr id="7" name="PlaceHolder 4"/>
          <p:cNvSpPr>
            <a:spLocks noGrp="1"/>
          </p:cNvSpPr>
          <p:nvPr>
            <p:ph type="title"/>
          </p:nvPr>
        </p:nvSpPr>
        <p:spPr>
          <a:xfrm>
            <a:off x="315720" y="835560"/>
            <a:ext cx="8424360" cy="539640"/>
          </a:xfrm>
          <a:prstGeom prst="rect">
            <a:avLst/>
          </a:prstGeom>
          <a:noFill/>
          <a:ln w="0">
            <a:noFill/>
          </a:ln>
        </p:spPr>
        <p:txBody>
          <a:bodyPr lIns="91440" rIns="91440" tIns="45720" bIns="45720" anchor="ctr">
            <a:noAutofit/>
          </a:bodyPr>
          <a:p>
            <a:pPr marL="14400" indent="0" defTabSz="914400">
              <a:lnSpc>
                <a:spcPct val="90000"/>
              </a:lnSpc>
              <a:buNone/>
              <a:tabLst>
                <a:tab algn="l" pos="0"/>
              </a:tabLst>
            </a:pPr>
            <a:r>
              <a:rPr b="1" lang="fr-FR" sz="2500" spc="-1" strike="noStrike">
                <a:solidFill>
                  <a:schemeClr val="dk1"/>
                </a:solidFill>
                <a:latin typeface="Arial"/>
              </a:rPr>
              <a:t>Titre</a:t>
            </a:r>
            <a:endParaRPr b="0" lang="fr-FR" sz="2500" spc="-1" strike="noStrike">
              <a:solidFill>
                <a:schemeClr val="dk1"/>
              </a:solidFill>
              <a:latin typeface="Arial"/>
            </a:endParaRPr>
          </a:p>
        </p:txBody>
      </p:sp>
      <p:sp>
        <p:nvSpPr>
          <p:cNvPr id="8" name="PlaceHolder 5"/>
          <p:cNvSpPr>
            <a:spLocks noGrp="1"/>
          </p:cNvSpPr>
          <p:nvPr>
            <p:ph type="body"/>
          </p:nvPr>
        </p:nvSpPr>
        <p:spPr>
          <a:xfrm>
            <a:off x="324000" y="1707480"/>
            <a:ext cx="8424000" cy="2880000"/>
          </a:xfrm>
          <a:prstGeom prst="rect">
            <a:avLst/>
          </a:prstGeom>
          <a:noFill/>
          <a:ln w="0">
            <a:noFill/>
          </a:ln>
        </p:spPr>
        <p:txBody>
          <a:bodyPr lIns="0" rIns="0" tIns="0" bIns="0" anchor="t">
            <a:noAutofit/>
          </a:bodyPr>
          <a:p>
            <a:pPr marL="92160" indent="0" defTabSz="914400">
              <a:lnSpc>
                <a:spcPct val="100000"/>
              </a:lnSpc>
              <a:spcAft>
                <a:spcPts val="499"/>
              </a:spcAft>
              <a:buNone/>
              <a:tabLst>
                <a:tab algn="l" pos="0"/>
              </a:tabLst>
            </a:pPr>
            <a:r>
              <a:rPr b="0" lang="fr-FR" sz="1400" spc="-1" strike="noStrike">
                <a:solidFill>
                  <a:schemeClr val="dk1"/>
                </a:solidFill>
                <a:latin typeface="Arial"/>
              </a:rPr>
              <a:t>Texte de niveau 1</a:t>
            </a:r>
            <a:endParaRPr b="0" lang="fr-FR" sz="1400" spc="-1" strike="noStrike">
              <a:solidFill>
                <a:schemeClr val="dk1"/>
              </a:solidFill>
              <a:latin typeface="Arial"/>
            </a:endParaRPr>
          </a:p>
          <a:p>
            <a:pPr lvl="1" marL="351360" indent="-171360" defTabSz="914400">
              <a:lnSpc>
                <a:spcPct val="100000"/>
              </a:lnSpc>
              <a:spcBef>
                <a:spcPts val="601"/>
              </a:spcBef>
              <a:spcAft>
                <a:spcPts val="601"/>
              </a:spcAft>
              <a:buClr>
                <a:srgbClr val="000000"/>
              </a:buClr>
              <a:buFont typeface="Arial"/>
              <a:buChar char="•"/>
              <a:tabLst>
                <a:tab algn="l" pos="0"/>
              </a:tabLst>
            </a:pPr>
            <a:r>
              <a:rPr b="0" lang="fr-FR" sz="1200" spc="-1" strike="noStrike">
                <a:solidFill>
                  <a:schemeClr val="dk1"/>
                </a:solidFill>
                <a:latin typeface="Arial"/>
              </a:rPr>
              <a:t>Texte de niveau 2</a:t>
            </a:r>
            <a:endParaRPr b="0" lang="fr-FR" sz="1200" spc="-1" strike="noStrike">
              <a:solidFill>
                <a:schemeClr val="dk1"/>
              </a:solidFill>
              <a:latin typeface="Arial"/>
            </a:endParaRPr>
          </a:p>
          <a:p>
            <a:pPr lvl="2" marL="531360" indent="-171360" defTabSz="914400">
              <a:lnSpc>
                <a:spcPct val="100000"/>
              </a:lnSpc>
              <a:spcBef>
                <a:spcPts val="99"/>
              </a:spcBef>
              <a:spcAft>
                <a:spcPts val="99"/>
              </a:spcAft>
              <a:buClr>
                <a:srgbClr val="000000"/>
              </a:buClr>
              <a:buFont typeface="Wingdings" charset="2"/>
              <a:buChar char=""/>
              <a:tabLst>
                <a:tab algn="l" pos="0"/>
              </a:tabLst>
            </a:pPr>
            <a:r>
              <a:rPr b="0" lang="fr-FR" sz="1000" spc="-1" strike="noStrike">
                <a:solidFill>
                  <a:schemeClr val="dk1"/>
                </a:solidFill>
                <a:latin typeface="Arial"/>
              </a:rPr>
              <a:t>Texte de niveau 3</a:t>
            </a:r>
            <a:endParaRPr b="0" lang="fr-FR" sz="1000" spc="-1" strike="noStrike">
              <a:solidFill>
                <a:schemeClr val="dk1"/>
              </a:solidFill>
              <a:latin typeface="Arial"/>
            </a:endParaRPr>
          </a:p>
          <a:p>
            <a:pPr lvl="3" marL="711360" indent="-171360" defTabSz="914400">
              <a:lnSpc>
                <a:spcPct val="100000"/>
              </a:lnSpc>
              <a:spcBef>
                <a:spcPts val="99"/>
              </a:spcBef>
              <a:spcAft>
                <a:spcPts val="99"/>
              </a:spcAft>
              <a:buClr>
                <a:srgbClr val="000000"/>
              </a:buClr>
              <a:buFont typeface="Arial"/>
              <a:buChar char="•"/>
              <a:tabLst>
                <a:tab algn="l" pos="0"/>
              </a:tabLst>
            </a:pPr>
            <a:r>
              <a:rPr b="0" lang="fr-FR" sz="800" spc="-1" strike="noStrike">
                <a:solidFill>
                  <a:schemeClr val="dk1"/>
                </a:solidFill>
                <a:latin typeface="Arial"/>
              </a:rPr>
              <a:t>Texte de niveau 4</a:t>
            </a:r>
            <a:endParaRPr b="0" lang="fr-FR" sz="800" spc="-1" strike="noStrike">
              <a:solidFill>
                <a:schemeClr val="dk1"/>
              </a:solidFill>
              <a:latin typeface="Arial"/>
            </a:endParaRPr>
          </a:p>
          <a:p>
            <a:pPr lvl="4" marL="927360" indent="-171360" defTabSz="914400">
              <a:lnSpc>
                <a:spcPct val="100000"/>
              </a:lnSpc>
              <a:spcBef>
                <a:spcPts val="99"/>
              </a:spcBef>
              <a:spcAft>
                <a:spcPts val="99"/>
              </a:spcAft>
              <a:buClr>
                <a:srgbClr val="000000"/>
              </a:buClr>
              <a:buFont typeface="Wingdings" charset="2"/>
              <a:buChar char=""/>
              <a:tabLst>
                <a:tab algn="l" pos="0"/>
              </a:tabLst>
            </a:pPr>
            <a:r>
              <a:rPr b="0" lang="fr-FR" sz="700" spc="-1" strike="noStrike">
                <a:solidFill>
                  <a:schemeClr val="dk1"/>
                </a:solidFill>
                <a:latin typeface="Arial"/>
              </a:rPr>
              <a:t>Texte de niveau 5</a:t>
            </a:r>
            <a:endParaRPr b="0" lang="fr-FR" sz="7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49" r:id="rId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cxnSp>
        <p:nvCxnSpPr>
          <p:cNvPr id="9" name="Connecteur droit 9"/>
          <p:cNvCxnSpPr/>
          <p:nvPr/>
        </p:nvCxnSpPr>
        <p:spPr>
          <a:xfrm>
            <a:off x="323640" y="4784400"/>
            <a:ext cx="8425080" cy="360"/>
          </a:xfrm>
          <a:prstGeom prst="straightConnector1">
            <a:avLst/>
          </a:prstGeom>
          <a:ln w="10160">
            <a:solidFill>
              <a:srgbClr val="000000"/>
            </a:solidFill>
            <a:round/>
          </a:ln>
        </p:spPr>
      </p:cxnSp>
      <p:cxnSp>
        <p:nvCxnSpPr>
          <p:cNvPr id="10" name="Connecteur droit 8"/>
          <p:cNvCxnSpPr/>
          <p:nvPr/>
        </p:nvCxnSpPr>
        <p:spPr>
          <a:xfrm>
            <a:off x="360000" y="4784400"/>
            <a:ext cx="8424360" cy="360"/>
          </a:xfrm>
          <a:prstGeom prst="straightConnector1">
            <a:avLst/>
          </a:prstGeom>
          <a:ln w="10160">
            <a:solidFill>
              <a:srgbClr val="000000"/>
            </a:solidFill>
            <a:round/>
          </a:ln>
        </p:spPr>
      </p:cxnSp>
      <p:pic>
        <p:nvPicPr>
          <p:cNvPr id="11" name="Image 18" descr=""/>
          <p:cNvPicPr/>
          <p:nvPr/>
        </p:nvPicPr>
        <p:blipFill>
          <a:blip r:embed="rId2"/>
          <a:stretch/>
        </p:blipFill>
        <p:spPr>
          <a:xfrm>
            <a:off x="7752240" y="166680"/>
            <a:ext cx="987840" cy="429480"/>
          </a:xfrm>
          <a:prstGeom prst="rect">
            <a:avLst/>
          </a:prstGeom>
          <a:ln w="0">
            <a:noFill/>
          </a:ln>
        </p:spPr>
      </p:pic>
      <p:pic>
        <p:nvPicPr>
          <p:cNvPr id="12" name="Image 19" descr=""/>
          <p:cNvPicPr/>
          <p:nvPr/>
        </p:nvPicPr>
        <p:blipFill>
          <a:blip r:embed="rId3"/>
          <a:stretch/>
        </p:blipFill>
        <p:spPr>
          <a:xfrm>
            <a:off x="251640" y="85680"/>
            <a:ext cx="761400" cy="687240"/>
          </a:xfrm>
          <a:prstGeom prst="rect">
            <a:avLst/>
          </a:prstGeom>
          <a:ln w="0">
            <a:noFill/>
          </a:ln>
        </p:spPr>
      </p:pic>
      <p:sp>
        <p:nvSpPr>
          <p:cNvPr id="13" name="PlaceHolder 1"/>
          <p:cNvSpPr>
            <a:spLocks noGrp="1"/>
          </p:cNvSpPr>
          <p:nvPr>
            <p:ph type="sldNum" idx="3"/>
          </p:nvPr>
        </p:nvSpPr>
        <p:spPr>
          <a:xfrm>
            <a:off x="7398720" y="4783680"/>
            <a:ext cx="1349640" cy="359640"/>
          </a:xfrm>
          <a:prstGeom prst="rect">
            <a:avLst/>
          </a:prstGeom>
          <a:noFill/>
          <a:ln w="0">
            <a:noFill/>
          </a:ln>
        </p:spPr>
        <p:txBody>
          <a:bodyPr lIns="0" rIns="0" tIns="0" bIns="0" anchor="ctr">
            <a:noAutofit/>
          </a:bodyPr>
          <a:lstStyle>
            <a:lvl1pPr indent="0" algn="r" defTabSz="914400">
              <a:lnSpc>
                <a:spcPct val="100000"/>
              </a:lnSpc>
              <a:buNone/>
              <a:defRPr b="1" lang="fr-FR" sz="750" spc="-1" strike="noStrike">
                <a:solidFill>
                  <a:schemeClr val="dk1"/>
                </a:solidFill>
                <a:latin typeface="Arial"/>
              </a:defRPr>
            </a:lvl1pPr>
          </a:lstStyle>
          <a:p>
            <a:pPr indent="0" algn="r" defTabSz="914400">
              <a:lnSpc>
                <a:spcPct val="100000"/>
              </a:lnSpc>
              <a:buNone/>
            </a:pPr>
            <a:fld id="{9B65DAA5-FC01-4A5E-AA7B-82D3460DC614}" type="slidenum">
              <a:rPr b="1" lang="fr-FR" sz="750" spc="-1" strike="noStrike">
                <a:solidFill>
                  <a:schemeClr val="dk1"/>
                </a:solidFill>
                <a:latin typeface="Arial"/>
              </a:rPr>
              <a:t>&lt;numéro&gt;</a:t>
            </a:fld>
            <a:endParaRPr b="0" lang="fr-FR" sz="750" spc="-1" strike="noStrike">
              <a:solidFill>
                <a:srgbClr val="000000"/>
              </a:solidFill>
              <a:latin typeface="Times New Roman"/>
            </a:endParaRPr>
          </a:p>
        </p:txBody>
      </p:sp>
      <p:sp>
        <p:nvSpPr>
          <p:cNvPr id="14" name="PlaceHolder 2"/>
          <p:cNvSpPr>
            <a:spLocks noGrp="1"/>
          </p:cNvSpPr>
          <p:nvPr>
            <p:ph type="body"/>
          </p:nvPr>
        </p:nvSpPr>
        <p:spPr>
          <a:xfrm>
            <a:off x="323640" y="1563480"/>
            <a:ext cx="2519640" cy="2880000"/>
          </a:xfrm>
          <a:prstGeom prst="rect">
            <a:avLst/>
          </a:prstGeom>
          <a:noFill/>
          <a:ln w="0">
            <a:noFill/>
          </a:ln>
        </p:spPr>
        <p:txBody>
          <a:bodyPr lIns="0" rIns="0" tIns="0" bIns="0" anchor="t">
            <a:noAutofit/>
          </a:bodyPr>
          <a:p>
            <a:pPr marL="144000" indent="-144000" defTabSz="914400">
              <a:lnSpc>
                <a:spcPct val="100000"/>
              </a:lnSpc>
              <a:spcBef>
                <a:spcPts val="400"/>
              </a:spcBef>
              <a:spcAft>
                <a:spcPts val="799"/>
              </a:spcAft>
              <a:buClr>
                <a:srgbClr val="000000"/>
              </a:buClr>
              <a:buFont typeface="Arial"/>
              <a:buAutoNum type="arabicPeriod"/>
            </a:pPr>
            <a:r>
              <a:rPr b="1" lang="fr-FR" sz="1400" spc="-1" strike="noStrike">
                <a:solidFill>
                  <a:schemeClr val="dk1"/>
                </a:solidFill>
                <a:latin typeface="Arial"/>
              </a:rPr>
              <a:t>Titre de la partie</a:t>
            </a:r>
            <a:endParaRPr b="0" lang="fr-FR" sz="1400" spc="-1" strike="noStrike">
              <a:solidFill>
                <a:schemeClr val="dk1"/>
              </a:solidFill>
              <a:latin typeface="Arial"/>
            </a:endParaRPr>
          </a:p>
          <a:p>
            <a:pPr lvl="1" marL="324000" indent="-144000" defTabSz="914400">
              <a:lnSpc>
                <a:spcPct val="100000"/>
              </a:lnSpc>
              <a:spcBef>
                <a:spcPts val="601"/>
              </a:spcBef>
              <a:spcAft>
                <a:spcPts val="799"/>
              </a:spcAft>
              <a:buClr>
                <a:srgbClr val="000000"/>
              </a:buClr>
              <a:buFont typeface="Arial"/>
              <a:buAutoNum type="alphaLcPeriod"/>
            </a:pPr>
            <a:r>
              <a:rPr b="0" lang="fr-FR" sz="1200" spc="-1" strike="noStrike">
                <a:solidFill>
                  <a:schemeClr val="dk1"/>
                </a:solidFill>
                <a:latin typeface="Arial"/>
              </a:rPr>
              <a:t>Deuxième niveau</a:t>
            </a:r>
            <a:endParaRPr b="0" lang="fr-FR" sz="1200" spc="-1" strike="noStrike">
              <a:solidFill>
                <a:schemeClr val="dk1"/>
              </a:solidFill>
              <a:latin typeface="Arial"/>
            </a:endParaRPr>
          </a:p>
        </p:txBody>
      </p:sp>
      <p:sp>
        <p:nvSpPr>
          <p:cNvPr id="15" name="PlaceHolder 3"/>
          <p:cNvSpPr>
            <a:spLocks noGrp="1"/>
          </p:cNvSpPr>
          <p:nvPr>
            <p:ph type="body"/>
          </p:nvPr>
        </p:nvSpPr>
        <p:spPr>
          <a:xfrm>
            <a:off x="3312000" y="1563480"/>
            <a:ext cx="2519640" cy="2860560"/>
          </a:xfrm>
          <a:prstGeom prst="rect">
            <a:avLst/>
          </a:prstGeom>
          <a:noFill/>
          <a:ln w="0">
            <a:noFill/>
          </a:ln>
        </p:spPr>
        <p:txBody>
          <a:bodyPr lIns="0" rIns="0" tIns="0" bIns="0" anchor="t">
            <a:noAutofit/>
          </a:bodyPr>
          <a:p>
            <a:pPr marL="144000" indent="-144000" defTabSz="914400">
              <a:lnSpc>
                <a:spcPct val="100000"/>
              </a:lnSpc>
              <a:spcBef>
                <a:spcPts val="400"/>
              </a:spcBef>
              <a:spcAft>
                <a:spcPts val="799"/>
              </a:spcAft>
              <a:buClr>
                <a:srgbClr val="000000"/>
              </a:buClr>
              <a:buFont typeface="Arial"/>
              <a:buAutoNum type="arabicPeriod"/>
            </a:pPr>
            <a:r>
              <a:rPr b="1" lang="fr-FR" sz="1400" spc="-1" strike="noStrike">
                <a:solidFill>
                  <a:schemeClr val="dk1"/>
                </a:solidFill>
                <a:latin typeface="Arial"/>
              </a:rPr>
              <a:t>Titre de la partie</a:t>
            </a:r>
            <a:endParaRPr b="0" lang="fr-FR" sz="1400" spc="-1" strike="noStrike">
              <a:solidFill>
                <a:schemeClr val="dk1"/>
              </a:solidFill>
              <a:latin typeface="Arial"/>
            </a:endParaRPr>
          </a:p>
          <a:p>
            <a:pPr lvl="1" marL="324000" indent="-144000" defTabSz="914400">
              <a:lnSpc>
                <a:spcPct val="100000"/>
              </a:lnSpc>
              <a:spcBef>
                <a:spcPts val="601"/>
              </a:spcBef>
              <a:spcAft>
                <a:spcPts val="799"/>
              </a:spcAft>
              <a:buClr>
                <a:srgbClr val="000000"/>
              </a:buClr>
              <a:buFont typeface="Arial"/>
              <a:buAutoNum type="alphaLcPeriod"/>
            </a:pPr>
            <a:r>
              <a:rPr b="0" lang="fr-FR" sz="1200" spc="-1" strike="noStrike">
                <a:solidFill>
                  <a:schemeClr val="dk1"/>
                </a:solidFill>
                <a:latin typeface="Arial"/>
              </a:rPr>
              <a:t>Deuxième niveau</a:t>
            </a:r>
            <a:endParaRPr b="0" lang="fr-FR" sz="1200" spc="-1" strike="noStrike">
              <a:solidFill>
                <a:schemeClr val="dk1"/>
              </a:solidFill>
              <a:latin typeface="Arial"/>
            </a:endParaRPr>
          </a:p>
        </p:txBody>
      </p:sp>
      <p:sp>
        <p:nvSpPr>
          <p:cNvPr id="16" name="PlaceHolder 4"/>
          <p:cNvSpPr>
            <a:spLocks noGrp="1"/>
          </p:cNvSpPr>
          <p:nvPr>
            <p:ph type="body"/>
          </p:nvPr>
        </p:nvSpPr>
        <p:spPr>
          <a:xfrm>
            <a:off x="6264000" y="1563480"/>
            <a:ext cx="2519640" cy="2860560"/>
          </a:xfrm>
          <a:prstGeom prst="rect">
            <a:avLst/>
          </a:prstGeom>
          <a:noFill/>
          <a:ln w="0">
            <a:noFill/>
          </a:ln>
        </p:spPr>
        <p:txBody>
          <a:bodyPr lIns="0" rIns="0" tIns="0" bIns="0" anchor="t">
            <a:noAutofit/>
          </a:bodyPr>
          <a:p>
            <a:pPr marL="144000" indent="-144000" defTabSz="914400">
              <a:lnSpc>
                <a:spcPct val="100000"/>
              </a:lnSpc>
              <a:spcBef>
                <a:spcPts val="400"/>
              </a:spcBef>
              <a:spcAft>
                <a:spcPts val="799"/>
              </a:spcAft>
              <a:buClr>
                <a:srgbClr val="000000"/>
              </a:buClr>
              <a:buFont typeface="Arial"/>
              <a:buAutoNum type="arabicPeriod"/>
            </a:pPr>
            <a:r>
              <a:rPr b="1" lang="fr-FR" sz="1400" spc="-1" strike="noStrike">
                <a:solidFill>
                  <a:schemeClr val="dk1"/>
                </a:solidFill>
                <a:latin typeface="Arial"/>
              </a:rPr>
              <a:t>Titre de la partie</a:t>
            </a:r>
            <a:endParaRPr b="0" lang="fr-FR" sz="1400" spc="-1" strike="noStrike">
              <a:solidFill>
                <a:schemeClr val="dk1"/>
              </a:solidFill>
              <a:latin typeface="Arial"/>
            </a:endParaRPr>
          </a:p>
          <a:p>
            <a:pPr lvl="1" marL="324000" indent="-144000" defTabSz="914400">
              <a:lnSpc>
                <a:spcPct val="100000"/>
              </a:lnSpc>
              <a:spcBef>
                <a:spcPts val="601"/>
              </a:spcBef>
              <a:spcAft>
                <a:spcPts val="799"/>
              </a:spcAft>
              <a:buClr>
                <a:srgbClr val="000000"/>
              </a:buClr>
              <a:buFont typeface="Arial"/>
              <a:buAutoNum type="alphaLcPeriod"/>
            </a:pPr>
            <a:r>
              <a:rPr b="0" lang="fr-FR" sz="1200" spc="-1" strike="noStrike">
                <a:solidFill>
                  <a:schemeClr val="dk1"/>
                </a:solidFill>
                <a:latin typeface="Arial"/>
              </a:rPr>
              <a:t>Deuxième niveau</a:t>
            </a:r>
            <a:endParaRPr b="0" lang="fr-FR" sz="1200" spc="-1" strike="noStrike">
              <a:solidFill>
                <a:schemeClr val="dk1"/>
              </a:solidFill>
              <a:latin typeface="Arial"/>
            </a:endParaRPr>
          </a:p>
        </p:txBody>
      </p:sp>
      <p:sp>
        <p:nvSpPr>
          <p:cNvPr id="17" name="PlaceHolder 5"/>
          <p:cNvSpPr>
            <a:spLocks noGrp="1"/>
          </p:cNvSpPr>
          <p:nvPr>
            <p:ph type="dt" idx="4"/>
          </p:nvPr>
        </p:nvSpPr>
        <p:spPr>
          <a:xfrm>
            <a:off x="324000" y="4797720"/>
            <a:ext cx="1209960" cy="345600"/>
          </a:xfrm>
          <a:prstGeom prst="rect">
            <a:avLst/>
          </a:prstGeom>
          <a:noFill/>
          <a:ln w="0">
            <a:noFill/>
          </a:ln>
        </p:spPr>
        <p:txBody>
          <a:bodyPr lIns="0" rIns="0" tIns="0" bIns="0" anchor="ctr">
            <a:noAutofit/>
          </a:bodyPr>
          <a:lstStyle>
            <a:lvl1pPr indent="0" defTabSz="914400">
              <a:lnSpc>
                <a:spcPct val="100000"/>
              </a:lnSpc>
              <a:buNone/>
              <a:defRPr b="1" lang="fr-FR" sz="750" spc="-1" strike="noStrike" cap="all">
                <a:solidFill>
                  <a:schemeClr val="dk1"/>
                </a:solidFill>
                <a:latin typeface="Marianne"/>
              </a:defRPr>
            </a:lvl1pPr>
          </a:lstStyle>
          <a:p>
            <a:pPr indent="0" defTabSz="914400">
              <a:lnSpc>
                <a:spcPct val="100000"/>
              </a:lnSpc>
              <a:buNone/>
            </a:pPr>
            <a:r>
              <a:rPr b="1" lang="fr-FR" sz="750" spc="-1" strike="noStrike" cap="all">
                <a:solidFill>
                  <a:schemeClr val="dk1"/>
                </a:solidFill>
                <a:latin typeface="Marianne"/>
              </a:rPr>
              <a:t>&lt;date/heure&gt;</a:t>
            </a:r>
            <a:endParaRPr b="0" lang="fr-FR" sz="750" spc="-1" strike="noStrike">
              <a:solidFill>
                <a:srgbClr val="000000"/>
              </a:solidFill>
              <a:latin typeface="Times New Roman"/>
            </a:endParaRPr>
          </a:p>
        </p:txBody>
      </p:sp>
      <p:sp>
        <p:nvSpPr>
          <p:cNvPr id="18" name="PlaceHolder 6"/>
          <p:cNvSpPr>
            <a:spLocks noGrp="1"/>
          </p:cNvSpPr>
          <p:nvPr>
            <p:ph type="title"/>
          </p:nvPr>
        </p:nvSpPr>
        <p:spPr>
          <a:xfrm>
            <a:off x="324000" y="682920"/>
            <a:ext cx="8424360" cy="539640"/>
          </a:xfrm>
          <a:prstGeom prst="rect">
            <a:avLst/>
          </a:prstGeom>
          <a:noFill/>
          <a:ln w="0">
            <a:noFill/>
          </a:ln>
        </p:spPr>
        <p:txBody>
          <a:bodyPr lIns="91440" rIns="91440" tIns="45720" bIns="45720" anchor="ctr">
            <a:noAutofit/>
          </a:bodyPr>
          <a:p>
            <a:pPr marL="14400" indent="0" defTabSz="914400">
              <a:lnSpc>
                <a:spcPct val="90000"/>
              </a:lnSpc>
              <a:buNone/>
              <a:tabLst>
                <a:tab algn="l" pos="0"/>
              </a:tabLst>
            </a:pPr>
            <a:r>
              <a:rPr b="1" lang="fr-FR" sz="2500" spc="-1" strike="noStrike">
                <a:solidFill>
                  <a:schemeClr val="dk1"/>
                </a:solidFill>
                <a:latin typeface="Arial"/>
              </a:rPr>
              <a:t>Sommaire</a:t>
            </a:r>
            <a:endParaRPr b="0" lang="fr-FR" sz="25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51" r:id="rId4"/>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cxnSp>
        <p:nvCxnSpPr>
          <p:cNvPr id="19" name="Connecteur droit 9"/>
          <p:cNvCxnSpPr/>
          <p:nvPr/>
        </p:nvCxnSpPr>
        <p:spPr>
          <a:xfrm>
            <a:off x="323640" y="4784400"/>
            <a:ext cx="8425080" cy="360"/>
          </a:xfrm>
          <a:prstGeom prst="straightConnector1">
            <a:avLst/>
          </a:prstGeom>
          <a:ln w="10160">
            <a:solidFill>
              <a:srgbClr val="000000"/>
            </a:solidFill>
            <a:round/>
          </a:ln>
        </p:spPr>
      </p:cxnSp>
      <p:cxnSp>
        <p:nvCxnSpPr>
          <p:cNvPr id="20" name="Connecteur droit 8"/>
          <p:cNvCxnSpPr/>
          <p:nvPr/>
        </p:nvCxnSpPr>
        <p:spPr>
          <a:xfrm>
            <a:off x="360000" y="4784400"/>
            <a:ext cx="8424360" cy="360"/>
          </a:xfrm>
          <a:prstGeom prst="straightConnector1">
            <a:avLst/>
          </a:prstGeom>
          <a:ln w="10160">
            <a:solidFill>
              <a:srgbClr val="000000"/>
            </a:solidFill>
            <a:round/>
          </a:ln>
        </p:spPr>
      </p:cxnSp>
      <p:pic>
        <p:nvPicPr>
          <p:cNvPr id="21" name="Image 18" descr=""/>
          <p:cNvPicPr/>
          <p:nvPr/>
        </p:nvPicPr>
        <p:blipFill>
          <a:blip r:embed="rId2"/>
          <a:stretch/>
        </p:blipFill>
        <p:spPr>
          <a:xfrm>
            <a:off x="7752240" y="166680"/>
            <a:ext cx="987840" cy="429480"/>
          </a:xfrm>
          <a:prstGeom prst="rect">
            <a:avLst/>
          </a:prstGeom>
          <a:ln w="0">
            <a:noFill/>
          </a:ln>
        </p:spPr>
      </p:pic>
      <p:pic>
        <p:nvPicPr>
          <p:cNvPr id="22" name="Image 19" descr=""/>
          <p:cNvPicPr/>
          <p:nvPr/>
        </p:nvPicPr>
        <p:blipFill>
          <a:blip r:embed="rId3"/>
          <a:stretch/>
        </p:blipFill>
        <p:spPr>
          <a:xfrm>
            <a:off x="251640" y="85680"/>
            <a:ext cx="761400" cy="687240"/>
          </a:xfrm>
          <a:prstGeom prst="rect">
            <a:avLst/>
          </a:prstGeom>
          <a:ln w="0">
            <a:noFill/>
          </a:ln>
        </p:spPr>
      </p:pic>
      <p:sp>
        <p:nvSpPr>
          <p:cNvPr id="23" name="PlaceHolder 1"/>
          <p:cNvSpPr>
            <a:spLocks noGrp="1"/>
          </p:cNvSpPr>
          <p:nvPr>
            <p:ph type="sldNum" idx="5"/>
          </p:nvPr>
        </p:nvSpPr>
        <p:spPr>
          <a:xfrm>
            <a:off x="7398720" y="4783680"/>
            <a:ext cx="1349640" cy="359640"/>
          </a:xfrm>
          <a:prstGeom prst="rect">
            <a:avLst/>
          </a:prstGeom>
          <a:noFill/>
          <a:ln w="0">
            <a:noFill/>
          </a:ln>
        </p:spPr>
        <p:txBody>
          <a:bodyPr lIns="0" rIns="0" tIns="0" bIns="0" anchor="ctr">
            <a:noAutofit/>
          </a:bodyPr>
          <a:lstStyle>
            <a:lvl1pPr indent="0" algn="r" defTabSz="914400">
              <a:lnSpc>
                <a:spcPct val="100000"/>
              </a:lnSpc>
              <a:buNone/>
              <a:defRPr b="1" lang="fr-FR" sz="750" spc="-1" strike="noStrike">
                <a:solidFill>
                  <a:schemeClr val="dk1"/>
                </a:solidFill>
                <a:latin typeface="Arial"/>
              </a:defRPr>
            </a:lvl1pPr>
          </a:lstStyle>
          <a:p>
            <a:pPr indent="0" algn="r" defTabSz="914400">
              <a:lnSpc>
                <a:spcPct val="100000"/>
              </a:lnSpc>
              <a:buNone/>
            </a:pPr>
            <a:fld id="{13758FD3-8833-400F-A9BB-5F79F3996C79}" type="slidenum">
              <a:rPr b="1" lang="fr-FR" sz="750" spc="-1" strike="noStrike">
                <a:solidFill>
                  <a:schemeClr val="dk1"/>
                </a:solidFill>
                <a:latin typeface="Arial"/>
              </a:rPr>
              <a:t>&lt;numéro&gt;</a:t>
            </a:fld>
            <a:endParaRPr b="0" lang="fr-FR" sz="750" spc="-1" strike="noStrike">
              <a:solidFill>
                <a:srgbClr val="000000"/>
              </a:solidFill>
              <a:latin typeface="Times New Roman"/>
            </a:endParaRPr>
          </a:p>
        </p:txBody>
      </p:sp>
      <p:sp>
        <p:nvSpPr>
          <p:cNvPr id="24" name="PlaceHolder 2"/>
          <p:cNvSpPr>
            <a:spLocks noGrp="1"/>
          </p:cNvSpPr>
          <p:nvPr>
            <p:ph type="dt" idx="6"/>
          </p:nvPr>
        </p:nvSpPr>
        <p:spPr>
          <a:xfrm>
            <a:off x="324000" y="4797720"/>
            <a:ext cx="1209960" cy="345600"/>
          </a:xfrm>
          <a:prstGeom prst="rect">
            <a:avLst/>
          </a:prstGeom>
          <a:noFill/>
          <a:ln w="0">
            <a:noFill/>
          </a:ln>
        </p:spPr>
        <p:txBody>
          <a:bodyPr lIns="0" rIns="0" tIns="0" bIns="0" anchor="ctr">
            <a:noAutofit/>
          </a:bodyPr>
          <a:lstStyle>
            <a:lvl1pPr indent="0" defTabSz="914400">
              <a:lnSpc>
                <a:spcPct val="100000"/>
              </a:lnSpc>
              <a:buNone/>
              <a:defRPr b="1" lang="fr-FR" sz="750" spc="-1" strike="noStrike" cap="all">
                <a:solidFill>
                  <a:schemeClr val="dk1"/>
                </a:solidFill>
                <a:latin typeface="Marianne"/>
              </a:defRPr>
            </a:lvl1pPr>
          </a:lstStyle>
          <a:p>
            <a:pPr indent="0" defTabSz="914400">
              <a:lnSpc>
                <a:spcPct val="100000"/>
              </a:lnSpc>
              <a:buNone/>
            </a:pPr>
            <a:r>
              <a:rPr b="1" lang="fr-FR" sz="750" spc="-1" strike="noStrike" cap="all">
                <a:solidFill>
                  <a:schemeClr val="dk1"/>
                </a:solidFill>
                <a:latin typeface="Marianne"/>
              </a:rPr>
              <a:t>&lt;date/heure&gt;</a:t>
            </a:r>
            <a:endParaRPr b="0" lang="fr-FR" sz="750" spc="-1" strike="noStrike">
              <a:solidFill>
                <a:srgbClr val="000000"/>
              </a:solidFill>
              <a:latin typeface="Times New Roman"/>
            </a:endParaRPr>
          </a:p>
        </p:txBody>
      </p:sp>
      <p:sp>
        <p:nvSpPr>
          <p:cNvPr id="25" name="PlaceHolder 3"/>
          <p:cNvSpPr>
            <a:spLocks noGrp="1"/>
          </p:cNvSpPr>
          <p:nvPr>
            <p:ph type="body"/>
          </p:nvPr>
        </p:nvSpPr>
        <p:spPr>
          <a:xfrm>
            <a:off x="324000" y="1248840"/>
            <a:ext cx="8424360" cy="242640"/>
          </a:xfrm>
          <a:prstGeom prst="rect">
            <a:avLst/>
          </a:prstGeom>
          <a:noFill/>
          <a:ln w="0">
            <a:noFill/>
          </a:ln>
        </p:spPr>
        <p:txBody>
          <a:bodyPr lIns="0" rIns="0" tIns="0" bIns="0" anchor="t">
            <a:noAutofit/>
          </a:bodyPr>
          <a:p>
            <a:pPr indent="0" defTabSz="914400">
              <a:lnSpc>
                <a:spcPct val="100000"/>
              </a:lnSpc>
              <a:spcBef>
                <a:spcPts val="400"/>
              </a:spcBef>
              <a:spcAft>
                <a:spcPts val="799"/>
              </a:spcAft>
              <a:buNone/>
              <a:tabLst>
                <a:tab algn="l" pos="0"/>
              </a:tabLst>
            </a:pPr>
            <a:r>
              <a:rPr b="1" lang="fr-FR" sz="1500" spc="-1" strike="noStrike">
                <a:solidFill>
                  <a:schemeClr val="dk1">
                    <a:lumMod val="50000"/>
                    <a:lumOff val="50000"/>
                  </a:schemeClr>
                </a:solidFill>
                <a:latin typeface="Arial"/>
              </a:rPr>
              <a:t>Sous-titre</a:t>
            </a:r>
            <a:endParaRPr b="0" lang="fr-FR" sz="1500" spc="-1" strike="noStrike">
              <a:solidFill>
                <a:schemeClr val="dk1"/>
              </a:solidFill>
              <a:latin typeface="Arial"/>
            </a:endParaRPr>
          </a:p>
          <a:p>
            <a:pPr indent="0" defTabSz="914400">
              <a:lnSpc>
                <a:spcPct val="100000"/>
              </a:lnSpc>
              <a:spcBef>
                <a:spcPts val="400"/>
              </a:spcBef>
              <a:spcAft>
                <a:spcPts val="799"/>
              </a:spcAft>
              <a:buNone/>
              <a:tabLst>
                <a:tab algn="l" pos="0"/>
              </a:tabLst>
            </a:pPr>
            <a:endParaRPr b="0" lang="fr-FR" sz="1500" spc="-1" strike="noStrike">
              <a:solidFill>
                <a:schemeClr val="dk1"/>
              </a:solidFill>
              <a:latin typeface="Arial"/>
            </a:endParaRPr>
          </a:p>
        </p:txBody>
      </p:sp>
      <p:sp>
        <p:nvSpPr>
          <p:cNvPr id="26" name="PlaceHolder 4"/>
          <p:cNvSpPr>
            <a:spLocks noGrp="1"/>
          </p:cNvSpPr>
          <p:nvPr>
            <p:ph type="title"/>
          </p:nvPr>
        </p:nvSpPr>
        <p:spPr>
          <a:xfrm>
            <a:off x="324000" y="682920"/>
            <a:ext cx="8424360" cy="539640"/>
          </a:xfrm>
          <a:prstGeom prst="rect">
            <a:avLst/>
          </a:prstGeom>
          <a:noFill/>
          <a:ln w="0">
            <a:noFill/>
          </a:ln>
        </p:spPr>
        <p:txBody>
          <a:bodyPr lIns="91440" rIns="91440" tIns="45720" bIns="45720" anchor="ctr">
            <a:noAutofit/>
          </a:bodyPr>
          <a:p>
            <a:pPr marL="14400" indent="0" defTabSz="914400">
              <a:lnSpc>
                <a:spcPct val="90000"/>
              </a:lnSpc>
              <a:buNone/>
              <a:tabLst>
                <a:tab algn="l" pos="0"/>
              </a:tabLst>
            </a:pPr>
            <a:r>
              <a:rPr b="1" lang="fr-FR" sz="2500" spc="-1" strike="noStrike">
                <a:solidFill>
                  <a:schemeClr val="dk1"/>
                </a:solidFill>
                <a:latin typeface="Arial"/>
              </a:rPr>
              <a:t>Titre</a:t>
            </a:r>
            <a:endParaRPr b="0" lang="fr-FR" sz="2500" spc="-1" strike="noStrike">
              <a:solidFill>
                <a:schemeClr val="dk1"/>
              </a:solidFill>
              <a:latin typeface="Arial"/>
            </a:endParaRPr>
          </a:p>
        </p:txBody>
      </p:sp>
      <p:sp>
        <p:nvSpPr>
          <p:cNvPr id="27" name="PlaceHolder 5"/>
          <p:cNvSpPr>
            <a:spLocks noGrp="1"/>
          </p:cNvSpPr>
          <p:nvPr>
            <p:ph type="body"/>
          </p:nvPr>
        </p:nvSpPr>
        <p:spPr>
          <a:xfrm>
            <a:off x="323640" y="1707480"/>
            <a:ext cx="2556000" cy="2880000"/>
          </a:xfrm>
          <a:prstGeom prst="rect">
            <a:avLst/>
          </a:prstGeom>
          <a:noFill/>
          <a:ln w="0">
            <a:noFill/>
          </a:ln>
        </p:spPr>
        <p:txBody>
          <a:bodyPr lIns="0" rIns="0" tIns="0" bIns="0" anchor="t">
            <a:noAutofit/>
          </a:bodyPr>
          <a:p>
            <a:pPr marL="92160" indent="0" defTabSz="914400">
              <a:lnSpc>
                <a:spcPct val="100000"/>
              </a:lnSpc>
              <a:spcAft>
                <a:spcPts val="499"/>
              </a:spcAft>
              <a:buNone/>
              <a:tabLst>
                <a:tab algn="l" pos="0"/>
              </a:tabLst>
            </a:pPr>
            <a:r>
              <a:rPr b="0" lang="fr-FR" sz="1400" spc="-1" strike="noStrike">
                <a:solidFill>
                  <a:schemeClr val="dk1"/>
                </a:solidFill>
                <a:latin typeface="Arial"/>
              </a:rPr>
              <a:t>Texte de niveau 1</a:t>
            </a:r>
            <a:endParaRPr b="0" lang="fr-FR" sz="1400" spc="-1" strike="noStrike">
              <a:solidFill>
                <a:schemeClr val="dk1"/>
              </a:solidFill>
              <a:latin typeface="Arial"/>
            </a:endParaRPr>
          </a:p>
          <a:p>
            <a:pPr lvl="1" marL="351360" indent="-171360" defTabSz="914400">
              <a:lnSpc>
                <a:spcPct val="100000"/>
              </a:lnSpc>
              <a:spcBef>
                <a:spcPts val="601"/>
              </a:spcBef>
              <a:spcAft>
                <a:spcPts val="601"/>
              </a:spcAft>
              <a:buClr>
                <a:srgbClr val="000000"/>
              </a:buClr>
              <a:buFont typeface="Arial"/>
              <a:buChar char="•"/>
              <a:tabLst>
                <a:tab algn="l" pos="0"/>
              </a:tabLst>
            </a:pPr>
            <a:r>
              <a:rPr b="0" lang="fr-FR" sz="1200" spc="-1" strike="noStrike">
                <a:solidFill>
                  <a:schemeClr val="dk1"/>
                </a:solidFill>
                <a:latin typeface="Arial"/>
              </a:rPr>
              <a:t>Texte de niveau 2</a:t>
            </a:r>
            <a:endParaRPr b="0" lang="fr-FR" sz="1200" spc="-1" strike="noStrike">
              <a:solidFill>
                <a:schemeClr val="dk1"/>
              </a:solidFill>
              <a:latin typeface="Arial"/>
            </a:endParaRPr>
          </a:p>
          <a:p>
            <a:pPr lvl="2" marL="531360" indent="-171360" defTabSz="914400">
              <a:lnSpc>
                <a:spcPct val="100000"/>
              </a:lnSpc>
              <a:spcBef>
                <a:spcPts val="99"/>
              </a:spcBef>
              <a:spcAft>
                <a:spcPts val="99"/>
              </a:spcAft>
              <a:buClr>
                <a:srgbClr val="000000"/>
              </a:buClr>
              <a:buFont typeface="Wingdings" charset="2"/>
              <a:buChar char=""/>
              <a:tabLst>
                <a:tab algn="l" pos="0"/>
              </a:tabLst>
            </a:pPr>
            <a:r>
              <a:rPr b="0" lang="fr-FR" sz="1000" spc="-1" strike="noStrike">
                <a:solidFill>
                  <a:schemeClr val="dk1"/>
                </a:solidFill>
                <a:latin typeface="Arial"/>
              </a:rPr>
              <a:t>Texte de niveau 3</a:t>
            </a:r>
            <a:endParaRPr b="0" lang="fr-FR" sz="1000" spc="-1" strike="noStrike">
              <a:solidFill>
                <a:schemeClr val="dk1"/>
              </a:solidFill>
              <a:latin typeface="Arial"/>
            </a:endParaRPr>
          </a:p>
          <a:p>
            <a:pPr lvl="3" marL="711360" indent="-171360" defTabSz="914400">
              <a:lnSpc>
                <a:spcPct val="100000"/>
              </a:lnSpc>
              <a:spcBef>
                <a:spcPts val="99"/>
              </a:spcBef>
              <a:spcAft>
                <a:spcPts val="99"/>
              </a:spcAft>
              <a:buClr>
                <a:srgbClr val="000000"/>
              </a:buClr>
              <a:buFont typeface="Arial"/>
              <a:buChar char="•"/>
              <a:tabLst>
                <a:tab algn="l" pos="0"/>
              </a:tabLst>
            </a:pPr>
            <a:r>
              <a:rPr b="0" lang="fr-FR" sz="800" spc="-1" strike="noStrike">
                <a:solidFill>
                  <a:schemeClr val="dk1"/>
                </a:solidFill>
                <a:latin typeface="Arial"/>
              </a:rPr>
              <a:t>Texte de niveau 4</a:t>
            </a:r>
            <a:endParaRPr b="0" lang="fr-FR" sz="800" spc="-1" strike="noStrike">
              <a:solidFill>
                <a:schemeClr val="dk1"/>
              </a:solidFill>
              <a:latin typeface="Arial"/>
            </a:endParaRPr>
          </a:p>
          <a:p>
            <a:pPr lvl="4" marL="927360" indent="-171360" defTabSz="914400">
              <a:lnSpc>
                <a:spcPct val="100000"/>
              </a:lnSpc>
              <a:spcBef>
                <a:spcPts val="99"/>
              </a:spcBef>
              <a:spcAft>
                <a:spcPts val="99"/>
              </a:spcAft>
              <a:buClr>
                <a:srgbClr val="000000"/>
              </a:buClr>
              <a:buFont typeface="Wingdings" charset="2"/>
              <a:buChar char=""/>
              <a:tabLst>
                <a:tab algn="l" pos="0"/>
              </a:tabLst>
            </a:pPr>
            <a:r>
              <a:rPr b="0" lang="fr-FR" sz="700" spc="-1" strike="noStrike">
                <a:solidFill>
                  <a:schemeClr val="dk1"/>
                </a:solidFill>
                <a:latin typeface="Arial"/>
              </a:rPr>
              <a:t>Texte de niveau 5</a:t>
            </a:r>
            <a:endParaRPr b="0" lang="fr-FR" sz="700" spc="-1" strike="noStrike">
              <a:solidFill>
                <a:schemeClr val="dk1"/>
              </a:solidFill>
              <a:latin typeface="Arial"/>
            </a:endParaRPr>
          </a:p>
        </p:txBody>
      </p:sp>
      <p:sp>
        <p:nvSpPr>
          <p:cNvPr id="28" name="PlaceHolder 6"/>
          <p:cNvSpPr>
            <a:spLocks noGrp="1"/>
          </p:cNvSpPr>
          <p:nvPr>
            <p:ph type="body"/>
          </p:nvPr>
        </p:nvSpPr>
        <p:spPr>
          <a:xfrm>
            <a:off x="3276000" y="1707480"/>
            <a:ext cx="2519640" cy="2880000"/>
          </a:xfrm>
          <a:prstGeom prst="rect">
            <a:avLst/>
          </a:prstGeom>
          <a:noFill/>
          <a:ln w="0">
            <a:noFill/>
          </a:ln>
        </p:spPr>
        <p:txBody>
          <a:bodyPr lIns="0" rIns="0" tIns="0" bIns="0" anchor="t">
            <a:noAutofit/>
          </a:bodyPr>
          <a:p>
            <a:pPr marL="92160" indent="0" defTabSz="914400">
              <a:lnSpc>
                <a:spcPct val="100000"/>
              </a:lnSpc>
              <a:spcAft>
                <a:spcPts val="499"/>
              </a:spcAft>
              <a:buNone/>
              <a:tabLst>
                <a:tab algn="l" pos="0"/>
              </a:tabLst>
            </a:pPr>
            <a:r>
              <a:rPr b="0" lang="fr-FR" sz="1400" spc="-1" strike="noStrike">
                <a:solidFill>
                  <a:schemeClr val="dk1"/>
                </a:solidFill>
                <a:latin typeface="Arial"/>
              </a:rPr>
              <a:t>Texte de niveau 1</a:t>
            </a:r>
            <a:endParaRPr b="0" lang="fr-FR" sz="1400" spc="-1" strike="noStrike">
              <a:solidFill>
                <a:schemeClr val="dk1"/>
              </a:solidFill>
              <a:latin typeface="Arial"/>
            </a:endParaRPr>
          </a:p>
          <a:p>
            <a:pPr lvl="1" marL="351360" indent="-171360" defTabSz="914400">
              <a:lnSpc>
                <a:spcPct val="100000"/>
              </a:lnSpc>
              <a:spcBef>
                <a:spcPts val="601"/>
              </a:spcBef>
              <a:spcAft>
                <a:spcPts val="601"/>
              </a:spcAft>
              <a:buClr>
                <a:srgbClr val="000000"/>
              </a:buClr>
              <a:buFont typeface="Arial"/>
              <a:buChar char="•"/>
              <a:tabLst>
                <a:tab algn="l" pos="0"/>
              </a:tabLst>
            </a:pPr>
            <a:r>
              <a:rPr b="0" lang="fr-FR" sz="1200" spc="-1" strike="noStrike">
                <a:solidFill>
                  <a:schemeClr val="dk1"/>
                </a:solidFill>
                <a:latin typeface="Arial"/>
              </a:rPr>
              <a:t>Texte de niveau 2</a:t>
            </a:r>
            <a:endParaRPr b="0" lang="fr-FR" sz="1200" spc="-1" strike="noStrike">
              <a:solidFill>
                <a:schemeClr val="dk1"/>
              </a:solidFill>
              <a:latin typeface="Arial"/>
            </a:endParaRPr>
          </a:p>
          <a:p>
            <a:pPr lvl="2" marL="531360" indent="-171360" defTabSz="914400">
              <a:lnSpc>
                <a:spcPct val="100000"/>
              </a:lnSpc>
              <a:spcBef>
                <a:spcPts val="99"/>
              </a:spcBef>
              <a:spcAft>
                <a:spcPts val="99"/>
              </a:spcAft>
              <a:buClr>
                <a:srgbClr val="000000"/>
              </a:buClr>
              <a:buFont typeface="Wingdings" charset="2"/>
              <a:buChar char=""/>
              <a:tabLst>
                <a:tab algn="l" pos="0"/>
              </a:tabLst>
            </a:pPr>
            <a:r>
              <a:rPr b="0" lang="fr-FR" sz="1000" spc="-1" strike="noStrike">
                <a:solidFill>
                  <a:schemeClr val="dk1"/>
                </a:solidFill>
                <a:latin typeface="Arial"/>
              </a:rPr>
              <a:t>Texte de niveau 3</a:t>
            </a:r>
            <a:endParaRPr b="0" lang="fr-FR" sz="1000" spc="-1" strike="noStrike">
              <a:solidFill>
                <a:schemeClr val="dk1"/>
              </a:solidFill>
              <a:latin typeface="Arial"/>
            </a:endParaRPr>
          </a:p>
          <a:p>
            <a:pPr lvl="3" marL="711360" indent="-171360" defTabSz="914400">
              <a:lnSpc>
                <a:spcPct val="100000"/>
              </a:lnSpc>
              <a:spcBef>
                <a:spcPts val="99"/>
              </a:spcBef>
              <a:spcAft>
                <a:spcPts val="99"/>
              </a:spcAft>
              <a:buClr>
                <a:srgbClr val="000000"/>
              </a:buClr>
              <a:buFont typeface="Arial"/>
              <a:buChar char="•"/>
              <a:tabLst>
                <a:tab algn="l" pos="0"/>
              </a:tabLst>
            </a:pPr>
            <a:r>
              <a:rPr b="0" lang="fr-FR" sz="800" spc="-1" strike="noStrike">
                <a:solidFill>
                  <a:schemeClr val="dk1"/>
                </a:solidFill>
                <a:latin typeface="Arial"/>
              </a:rPr>
              <a:t>Texte de niveau 4</a:t>
            </a:r>
            <a:endParaRPr b="0" lang="fr-FR" sz="800" spc="-1" strike="noStrike">
              <a:solidFill>
                <a:schemeClr val="dk1"/>
              </a:solidFill>
              <a:latin typeface="Arial"/>
            </a:endParaRPr>
          </a:p>
          <a:p>
            <a:pPr lvl="4" marL="927360" indent="-171360" defTabSz="914400">
              <a:lnSpc>
                <a:spcPct val="100000"/>
              </a:lnSpc>
              <a:spcBef>
                <a:spcPts val="99"/>
              </a:spcBef>
              <a:spcAft>
                <a:spcPts val="99"/>
              </a:spcAft>
              <a:buClr>
                <a:srgbClr val="000000"/>
              </a:buClr>
              <a:buFont typeface="Wingdings" charset="2"/>
              <a:buChar char=""/>
              <a:tabLst>
                <a:tab algn="l" pos="0"/>
              </a:tabLst>
            </a:pPr>
            <a:r>
              <a:rPr b="0" lang="fr-FR" sz="700" spc="-1" strike="noStrike">
                <a:solidFill>
                  <a:schemeClr val="dk1"/>
                </a:solidFill>
                <a:latin typeface="Arial"/>
              </a:rPr>
              <a:t>Texte de niveau 5</a:t>
            </a:r>
            <a:endParaRPr b="0" lang="fr-FR" sz="700" spc="-1" strike="noStrike">
              <a:solidFill>
                <a:schemeClr val="dk1"/>
              </a:solidFill>
              <a:latin typeface="Arial"/>
            </a:endParaRPr>
          </a:p>
        </p:txBody>
      </p:sp>
      <p:sp>
        <p:nvSpPr>
          <p:cNvPr id="29" name="PlaceHolder 7"/>
          <p:cNvSpPr>
            <a:spLocks noGrp="1"/>
          </p:cNvSpPr>
          <p:nvPr>
            <p:ph type="body"/>
          </p:nvPr>
        </p:nvSpPr>
        <p:spPr>
          <a:xfrm>
            <a:off x="6228360" y="1707480"/>
            <a:ext cx="2519640" cy="2880000"/>
          </a:xfrm>
          <a:prstGeom prst="rect">
            <a:avLst/>
          </a:prstGeom>
          <a:noFill/>
          <a:ln w="0">
            <a:noFill/>
          </a:ln>
        </p:spPr>
        <p:txBody>
          <a:bodyPr lIns="0" rIns="0" tIns="0" bIns="0" anchor="t">
            <a:noAutofit/>
          </a:bodyPr>
          <a:p>
            <a:pPr marL="92160" indent="0" defTabSz="914400">
              <a:lnSpc>
                <a:spcPct val="100000"/>
              </a:lnSpc>
              <a:spcAft>
                <a:spcPts val="499"/>
              </a:spcAft>
              <a:buNone/>
              <a:tabLst>
                <a:tab algn="l" pos="0"/>
              </a:tabLst>
            </a:pPr>
            <a:r>
              <a:rPr b="0" lang="fr-FR" sz="1400" spc="-1" strike="noStrike">
                <a:solidFill>
                  <a:schemeClr val="dk1"/>
                </a:solidFill>
                <a:latin typeface="Arial"/>
              </a:rPr>
              <a:t>Texte de niveau 1</a:t>
            </a:r>
            <a:endParaRPr b="0" lang="fr-FR" sz="1400" spc="-1" strike="noStrike">
              <a:solidFill>
                <a:schemeClr val="dk1"/>
              </a:solidFill>
              <a:latin typeface="Arial"/>
            </a:endParaRPr>
          </a:p>
          <a:p>
            <a:pPr lvl="1" marL="351360" indent="-171360" defTabSz="914400">
              <a:lnSpc>
                <a:spcPct val="100000"/>
              </a:lnSpc>
              <a:spcBef>
                <a:spcPts val="601"/>
              </a:spcBef>
              <a:spcAft>
                <a:spcPts val="601"/>
              </a:spcAft>
              <a:buClr>
                <a:srgbClr val="000000"/>
              </a:buClr>
              <a:buFont typeface="Arial"/>
              <a:buChar char="•"/>
              <a:tabLst>
                <a:tab algn="l" pos="0"/>
              </a:tabLst>
            </a:pPr>
            <a:r>
              <a:rPr b="0" lang="fr-FR" sz="1200" spc="-1" strike="noStrike">
                <a:solidFill>
                  <a:schemeClr val="dk1"/>
                </a:solidFill>
                <a:latin typeface="Arial"/>
              </a:rPr>
              <a:t>Texte de niveau 2</a:t>
            </a:r>
            <a:endParaRPr b="0" lang="fr-FR" sz="1200" spc="-1" strike="noStrike">
              <a:solidFill>
                <a:schemeClr val="dk1"/>
              </a:solidFill>
              <a:latin typeface="Arial"/>
            </a:endParaRPr>
          </a:p>
          <a:p>
            <a:pPr lvl="2" marL="531360" indent="-171360" defTabSz="914400">
              <a:lnSpc>
                <a:spcPct val="100000"/>
              </a:lnSpc>
              <a:spcBef>
                <a:spcPts val="99"/>
              </a:spcBef>
              <a:spcAft>
                <a:spcPts val="99"/>
              </a:spcAft>
              <a:buClr>
                <a:srgbClr val="000000"/>
              </a:buClr>
              <a:buFont typeface="Wingdings" charset="2"/>
              <a:buChar char=""/>
              <a:tabLst>
                <a:tab algn="l" pos="0"/>
              </a:tabLst>
            </a:pPr>
            <a:r>
              <a:rPr b="0" lang="fr-FR" sz="1000" spc="-1" strike="noStrike">
                <a:solidFill>
                  <a:schemeClr val="dk1"/>
                </a:solidFill>
                <a:latin typeface="Arial"/>
              </a:rPr>
              <a:t>Texte de niveau 3</a:t>
            </a:r>
            <a:endParaRPr b="0" lang="fr-FR" sz="1000" spc="-1" strike="noStrike">
              <a:solidFill>
                <a:schemeClr val="dk1"/>
              </a:solidFill>
              <a:latin typeface="Arial"/>
            </a:endParaRPr>
          </a:p>
          <a:p>
            <a:pPr lvl="3" marL="711360" indent="-171360" defTabSz="914400">
              <a:lnSpc>
                <a:spcPct val="100000"/>
              </a:lnSpc>
              <a:spcBef>
                <a:spcPts val="99"/>
              </a:spcBef>
              <a:spcAft>
                <a:spcPts val="99"/>
              </a:spcAft>
              <a:buClr>
                <a:srgbClr val="000000"/>
              </a:buClr>
              <a:buFont typeface="Arial"/>
              <a:buChar char="•"/>
              <a:tabLst>
                <a:tab algn="l" pos="0"/>
              </a:tabLst>
            </a:pPr>
            <a:r>
              <a:rPr b="0" lang="fr-FR" sz="800" spc="-1" strike="noStrike">
                <a:solidFill>
                  <a:schemeClr val="dk1"/>
                </a:solidFill>
                <a:latin typeface="Arial"/>
              </a:rPr>
              <a:t>Texte de niveau 4</a:t>
            </a:r>
            <a:endParaRPr b="0" lang="fr-FR" sz="800" spc="-1" strike="noStrike">
              <a:solidFill>
                <a:schemeClr val="dk1"/>
              </a:solidFill>
              <a:latin typeface="Arial"/>
            </a:endParaRPr>
          </a:p>
          <a:p>
            <a:pPr lvl="4" marL="927360" indent="-171360" defTabSz="914400">
              <a:lnSpc>
                <a:spcPct val="100000"/>
              </a:lnSpc>
              <a:spcBef>
                <a:spcPts val="99"/>
              </a:spcBef>
              <a:spcAft>
                <a:spcPts val="99"/>
              </a:spcAft>
              <a:buClr>
                <a:srgbClr val="000000"/>
              </a:buClr>
              <a:buFont typeface="Wingdings" charset="2"/>
              <a:buChar char=""/>
              <a:tabLst>
                <a:tab algn="l" pos="0"/>
              </a:tabLst>
            </a:pPr>
            <a:r>
              <a:rPr b="0" lang="fr-FR" sz="700" spc="-1" strike="noStrike">
                <a:solidFill>
                  <a:schemeClr val="dk1"/>
                </a:solidFill>
                <a:latin typeface="Arial"/>
              </a:rPr>
              <a:t>Texte de niveau 5</a:t>
            </a:r>
            <a:endParaRPr b="0" lang="fr-FR" sz="7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53" r:id="rId4"/>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cxnSp>
        <p:nvCxnSpPr>
          <p:cNvPr id="30" name="Connecteur droit 9"/>
          <p:cNvCxnSpPr/>
          <p:nvPr/>
        </p:nvCxnSpPr>
        <p:spPr>
          <a:xfrm>
            <a:off x="323640" y="4784400"/>
            <a:ext cx="8425080" cy="360"/>
          </a:xfrm>
          <a:prstGeom prst="straightConnector1">
            <a:avLst/>
          </a:prstGeom>
          <a:ln w="10160">
            <a:solidFill>
              <a:srgbClr val="000000"/>
            </a:solidFill>
            <a:round/>
          </a:ln>
        </p:spPr>
      </p:cxnSp>
      <p:cxnSp>
        <p:nvCxnSpPr>
          <p:cNvPr id="31" name="Connecteur droit 8"/>
          <p:cNvCxnSpPr/>
          <p:nvPr/>
        </p:nvCxnSpPr>
        <p:spPr>
          <a:xfrm>
            <a:off x="360000" y="4784400"/>
            <a:ext cx="8424360" cy="360"/>
          </a:xfrm>
          <a:prstGeom prst="straightConnector1">
            <a:avLst/>
          </a:prstGeom>
          <a:ln w="10160">
            <a:solidFill>
              <a:srgbClr val="000000"/>
            </a:solidFill>
            <a:round/>
          </a:ln>
        </p:spPr>
      </p:cxnSp>
      <p:pic>
        <p:nvPicPr>
          <p:cNvPr id="32" name="Image 18" descr=""/>
          <p:cNvPicPr/>
          <p:nvPr/>
        </p:nvPicPr>
        <p:blipFill>
          <a:blip r:embed="rId2"/>
          <a:stretch/>
        </p:blipFill>
        <p:spPr>
          <a:xfrm>
            <a:off x="7752240" y="166680"/>
            <a:ext cx="987840" cy="429480"/>
          </a:xfrm>
          <a:prstGeom prst="rect">
            <a:avLst/>
          </a:prstGeom>
          <a:ln w="0">
            <a:noFill/>
          </a:ln>
        </p:spPr>
      </p:pic>
      <p:pic>
        <p:nvPicPr>
          <p:cNvPr id="33" name="Image 19" descr=""/>
          <p:cNvPicPr/>
          <p:nvPr/>
        </p:nvPicPr>
        <p:blipFill>
          <a:blip r:embed="rId3"/>
          <a:stretch/>
        </p:blipFill>
        <p:spPr>
          <a:xfrm>
            <a:off x="251640" y="85680"/>
            <a:ext cx="761400" cy="687240"/>
          </a:xfrm>
          <a:prstGeom prst="rect">
            <a:avLst/>
          </a:prstGeom>
          <a:ln w="0">
            <a:noFill/>
          </a:ln>
        </p:spPr>
      </p:pic>
      <p:sp>
        <p:nvSpPr>
          <p:cNvPr id="34" name="PlaceHolder 1"/>
          <p:cNvSpPr>
            <a:spLocks noGrp="1"/>
          </p:cNvSpPr>
          <p:nvPr>
            <p:ph type="sldNum" idx="7"/>
          </p:nvPr>
        </p:nvSpPr>
        <p:spPr>
          <a:xfrm>
            <a:off x="7398720" y="4783680"/>
            <a:ext cx="1349640" cy="359640"/>
          </a:xfrm>
          <a:prstGeom prst="rect">
            <a:avLst/>
          </a:prstGeom>
          <a:noFill/>
          <a:ln w="0">
            <a:noFill/>
          </a:ln>
        </p:spPr>
        <p:txBody>
          <a:bodyPr lIns="0" rIns="0" tIns="0" bIns="0" anchor="ctr">
            <a:noAutofit/>
          </a:bodyPr>
          <a:lstStyle>
            <a:lvl1pPr indent="0" algn="r" defTabSz="914400">
              <a:lnSpc>
                <a:spcPct val="100000"/>
              </a:lnSpc>
              <a:buNone/>
              <a:defRPr b="1" lang="fr-FR" sz="750" spc="-1" strike="noStrike">
                <a:solidFill>
                  <a:schemeClr val="dk1"/>
                </a:solidFill>
                <a:latin typeface="Arial"/>
              </a:defRPr>
            </a:lvl1pPr>
          </a:lstStyle>
          <a:p>
            <a:pPr indent="0" algn="r" defTabSz="914400">
              <a:lnSpc>
                <a:spcPct val="100000"/>
              </a:lnSpc>
              <a:buNone/>
            </a:pPr>
            <a:fld id="{71F4B53D-1A20-4B70-93CC-01C5CF430EE3}" type="slidenum">
              <a:rPr b="1" lang="fr-FR" sz="750" spc="-1" strike="noStrike">
                <a:solidFill>
                  <a:schemeClr val="dk1"/>
                </a:solidFill>
                <a:latin typeface="Arial"/>
              </a:rPr>
              <a:t>&lt;numéro&gt;</a:t>
            </a:fld>
            <a:endParaRPr b="0" lang="fr-FR" sz="750" spc="-1" strike="noStrike">
              <a:solidFill>
                <a:srgbClr val="000000"/>
              </a:solidFill>
              <a:latin typeface="Times New Roman"/>
            </a:endParaRPr>
          </a:p>
        </p:txBody>
      </p:sp>
      <p:sp>
        <p:nvSpPr>
          <p:cNvPr id="35" name="PlaceHolder 2"/>
          <p:cNvSpPr>
            <a:spLocks noGrp="1"/>
          </p:cNvSpPr>
          <p:nvPr>
            <p:ph type="body"/>
          </p:nvPr>
        </p:nvSpPr>
        <p:spPr>
          <a:xfrm>
            <a:off x="323640" y="1707480"/>
            <a:ext cx="2519640" cy="2880000"/>
          </a:xfrm>
          <a:prstGeom prst="rect">
            <a:avLst/>
          </a:prstGeom>
          <a:noFill/>
          <a:ln w="0">
            <a:noFill/>
          </a:ln>
        </p:spPr>
        <p:txBody>
          <a:bodyPr lIns="0" rIns="0" tIns="0" bIns="0" anchor="t">
            <a:noAutofit/>
          </a:bodyPr>
          <a:p>
            <a:pPr marL="92160" indent="0" defTabSz="914400">
              <a:lnSpc>
                <a:spcPct val="100000"/>
              </a:lnSpc>
              <a:spcAft>
                <a:spcPts val="499"/>
              </a:spcAft>
              <a:buNone/>
              <a:tabLst>
                <a:tab algn="l" pos="0"/>
              </a:tabLst>
            </a:pPr>
            <a:r>
              <a:rPr b="0" lang="fr-FR" sz="1400" spc="-1" strike="noStrike">
                <a:solidFill>
                  <a:schemeClr val="dk1"/>
                </a:solidFill>
                <a:latin typeface="Arial"/>
              </a:rPr>
              <a:t>Texte de niveau 1</a:t>
            </a:r>
            <a:endParaRPr b="0" lang="fr-FR" sz="1400" spc="-1" strike="noStrike">
              <a:solidFill>
                <a:schemeClr val="dk1"/>
              </a:solidFill>
              <a:latin typeface="Arial"/>
            </a:endParaRPr>
          </a:p>
          <a:p>
            <a:pPr lvl="1" marL="351360" indent="-171360" defTabSz="914400">
              <a:lnSpc>
                <a:spcPct val="100000"/>
              </a:lnSpc>
              <a:spcBef>
                <a:spcPts val="601"/>
              </a:spcBef>
              <a:spcAft>
                <a:spcPts val="601"/>
              </a:spcAft>
              <a:buClr>
                <a:srgbClr val="000000"/>
              </a:buClr>
              <a:buFont typeface="Arial"/>
              <a:buChar char="•"/>
              <a:tabLst>
                <a:tab algn="l" pos="0"/>
              </a:tabLst>
            </a:pPr>
            <a:r>
              <a:rPr b="0" lang="fr-FR" sz="1200" spc="-1" strike="noStrike">
                <a:solidFill>
                  <a:schemeClr val="dk1"/>
                </a:solidFill>
                <a:latin typeface="Arial"/>
              </a:rPr>
              <a:t>Texte de niveau 2</a:t>
            </a:r>
            <a:endParaRPr b="0" lang="fr-FR" sz="1200" spc="-1" strike="noStrike">
              <a:solidFill>
                <a:schemeClr val="dk1"/>
              </a:solidFill>
              <a:latin typeface="Arial"/>
            </a:endParaRPr>
          </a:p>
          <a:p>
            <a:pPr lvl="2" marL="531360" indent="-171360" defTabSz="914400">
              <a:lnSpc>
                <a:spcPct val="100000"/>
              </a:lnSpc>
              <a:spcBef>
                <a:spcPts val="99"/>
              </a:spcBef>
              <a:spcAft>
                <a:spcPts val="99"/>
              </a:spcAft>
              <a:buClr>
                <a:srgbClr val="000000"/>
              </a:buClr>
              <a:buFont typeface="Wingdings" charset="2"/>
              <a:buChar char=""/>
              <a:tabLst>
                <a:tab algn="l" pos="0"/>
              </a:tabLst>
            </a:pPr>
            <a:r>
              <a:rPr b="0" lang="fr-FR" sz="1000" spc="-1" strike="noStrike">
                <a:solidFill>
                  <a:schemeClr val="dk1"/>
                </a:solidFill>
                <a:latin typeface="Arial"/>
              </a:rPr>
              <a:t>Texte de niveau 3</a:t>
            </a:r>
            <a:endParaRPr b="0" lang="fr-FR" sz="1000" spc="-1" strike="noStrike">
              <a:solidFill>
                <a:schemeClr val="dk1"/>
              </a:solidFill>
              <a:latin typeface="Arial"/>
            </a:endParaRPr>
          </a:p>
          <a:p>
            <a:pPr lvl="3" marL="711360" indent="-171360" defTabSz="914400">
              <a:lnSpc>
                <a:spcPct val="100000"/>
              </a:lnSpc>
              <a:spcBef>
                <a:spcPts val="99"/>
              </a:spcBef>
              <a:spcAft>
                <a:spcPts val="99"/>
              </a:spcAft>
              <a:buClr>
                <a:srgbClr val="000000"/>
              </a:buClr>
              <a:buFont typeface="Arial"/>
              <a:buChar char="•"/>
              <a:tabLst>
                <a:tab algn="l" pos="0"/>
              </a:tabLst>
            </a:pPr>
            <a:r>
              <a:rPr b="0" lang="fr-FR" sz="800" spc="-1" strike="noStrike">
                <a:solidFill>
                  <a:schemeClr val="dk1"/>
                </a:solidFill>
                <a:latin typeface="Arial"/>
              </a:rPr>
              <a:t>Texte de niveau 4</a:t>
            </a:r>
            <a:endParaRPr b="0" lang="fr-FR" sz="800" spc="-1" strike="noStrike">
              <a:solidFill>
                <a:schemeClr val="dk1"/>
              </a:solidFill>
              <a:latin typeface="Arial"/>
            </a:endParaRPr>
          </a:p>
          <a:p>
            <a:pPr lvl="4" marL="927360" indent="-171360" defTabSz="914400">
              <a:lnSpc>
                <a:spcPct val="100000"/>
              </a:lnSpc>
              <a:spcBef>
                <a:spcPts val="99"/>
              </a:spcBef>
              <a:spcAft>
                <a:spcPts val="99"/>
              </a:spcAft>
              <a:buClr>
                <a:srgbClr val="000000"/>
              </a:buClr>
              <a:buFont typeface="Wingdings" charset="2"/>
              <a:buChar char=""/>
              <a:tabLst>
                <a:tab algn="l" pos="0"/>
              </a:tabLst>
            </a:pPr>
            <a:r>
              <a:rPr b="0" lang="fr-FR" sz="700" spc="-1" strike="noStrike">
                <a:solidFill>
                  <a:schemeClr val="dk1"/>
                </a:solidFill>
                <a:latin typeface="Arial"/>
              </a:rPr>
              <a:t>Texte de niveau 5</a:t>
            </a:r>
            <a:endParaRPr b="0" lang="fr-FR" sz="700" spc="-1" strike="noStrike">
              <a:solidFill>
                <a:schemeClr val="dk1"/>
              </a:solidFill>
              <a:latin typeface="Arial"/>
            </a:endParaRPr>
          </a:p>
        </p:txBody>
      </p:sp>
      <p:sp>
        <p:nvSpPr>
          <p:cNvPr id="36" name="PlaceHolder 3"/>
          <p:cNvSpPr>
            <a:spLocks noGrp="1"/>
          </p:cNvSpPr>
          <p:nvPr>
            <p:ph type="dt" idx="8"/>
          </p:nvPr>
        </p:nvSpPr>
        <p:spPr>
          <a:xfrm>
            <a:off x="324000" y="4797720"/>
            <a:ext cx="1209960" cy="345600"/>
          </a:xfrm>
          <a:prstGeom prst="rect">
            <a:avLst/>
          </a:prstGeom>
          <a:noFill/>
          <a:ln w="0">
            <a:noFill/>
          </a:ln>
        </p:spPr>
        <p:txBody>
          <a:bodyPr lIns="0" rIns="0" tIns="0" bIns="0" anchor="ctr">
            <a:noAutofit/>
          </a:bodyPr>
          <a:lstStyle>
            <a:lvl1pPr indent="0" defTabSz="914400">
              <a:lnSpc>
                <a:spcPct val="100000"/>
              </a:lnSpc>
              <a:buNone/>
              <a:defRPr b="1" lang="fr-FR" sz="750" spc="-1" strike="noStrike" cap="all">
                <a:solidFill>
                  <a:schemeClr val="dk1"/>
                </a:solidFill>
                <a:latin typeface="Marianne"/>
              </a:defRPr>
            </a:lvl1pPr>
          </a:lstStyle>
          <a:p>
            <a:pPr indent="0" defTabSz="914400">
              <a:lnSpc>
                <a:spcPct val="100000"/>
              </a:lnSpc>
              <a:buNone/>
            </a:pPr>
            <a:r>
              <a:rPr b="1" lang="fr-FR" sz="750" spc="-1" strike="noStrike" cap="all">
                <a:solidFill>
                  <a:schemeClr val="dk1"/>
                </a:solidFill>
                <a:latin typeface="Marianne"/>
              </a:rPr>
              <a:t>&lt;date/heure&gt;</a:t>
            </a:r>
            <a:endParaRPr b="0" lang="fr-FR" sz="750" spc="-1" strike="noStrike">
              <a:solidFill>
                <a:srgbClr val="000000"/>
              </a:solidFill>
              <a:latin typeface="Times New Roman"/>
            </a:endParaRPr>
          </a:p>
        </p:txBody>
      </p:sp>
      <p:sp>
        <p:nvSpPr>
          <p:cNvPr id="37" name="PlaceHolder 4"/>
          <p:cNvSpPr>
            <a:spLocks noGrp="1"/>
          </p:cNvSpPr>
          <p:nvPr>
            <p:ph type="body"/>
          </p:nvPr>
        </p:nvSpPr>
        <p:spPr>
          <a:xfrm>
            <a:off x="324000" y="1248840"/>
            <a:ext cx="8424360" cy="242640"/>
          </a:xfrm>
          <a:prstGeom prst="rect">
            <a:avLst/>
          </a:prstGeom>
          <a:noFill/>
          <a:ln w="0">
            <a:noFill/>
          </a:ln>
        </p:spPr>
        <p:txBody>
          <a:bodyPr lIns="0" rIns="0" tIns="0" bIns="0" anchor="t">
            <a:noAutofit/>
          </a:bodyPr>
          <a:p>
            <a:pPr indent="0" defTabSz="914400">
              <a:lnSpc>
                <a:spcPct val="100000"/>
              </a:lnSpc>
              <a:spcBef>
                <a:spcPts val="400"/>
              </a:spcBef>
              <a:spcAft>
                <a:spcPts val="799"/>
              </a:spcAft>
              <a:buNone/>
              <a:tabLst>
                <a:tab algn="l" pos="0"/>
              </a:tabLst>
            </a:pPr>
            <a:r>
              <a:rPr b="1" lang="fr-FR" sz="1500" spc="-1" strike="noStrike">
                <a:solidFill>
                  <a:schemeClr val="dk1">
                    <a:lumMod val="50000"/>
                    <a:lumOff val="50000"/>
                  </a:schemeClr>
                </a:solidFill>
                <a:latin typeface="Arial"/>
              </a:rPr>
              <a:t>Sous-titre</a:t>
            </a:r>
            <a:endParaRPr b="0" lang="fr-FR" sz="1500" spc="-1" strike="noStrike">
              <a:solidFill>
                <a:schemeClr val="dk1"/>
              </a:solidFill>
              <a:latin typeface="Arial"/>
            </a:endParaRPr>
          </a:p>
          <a:p>
            <a:pPr indent="0" defTabSz="914400">
              <a:lnSpc>
                <a:spcPct val="100000"/>
              </a:lnSpc>
              <a:spcBef>
                <a:spcPts val="400"/>
              </a:spcBef>
              <a:spcAft>
                <a:spcPts val="799"/>
              </a:spcAft>
              <a:buNone/>
              <a:tabLst>
                <a:tab algn="l" pos="0"/>
              </a:tabLst>
            </a:pPr>
            <a:endParaRPr b="0" lang="fr-FR" sz="1500" spc="-1" strike="noStrike">
              <a:solidFill>
                <a:schemeClr val="dk1"/>
              </a:solidFill>
              <a:latin typeface="Arial"/>
            </a:endParaRPr>
          </a:p>
        </p:txBody>
      </p:sp>
      <p:sp>
        <p:nvSpPr>
          <p:cNvPr id="38" name="PlaceHolder 5"/>
          <p:cNvSpPr>
            <a:spLocks noGrp="1"/>
          </p:cNvSpPr>
          <p:nvPr>
            <p:ph type="title"/>
          </p:nvPr>
        </p:nvSpPr>
        <p:spPr>
          <a:xfrm>
            <a:off x="324000" y="682920"/>
            <a:ext cx="8424360" cy="539640"/>
          </a:xfrm>
          <a:prstGeom prst="rect">
            <a:avLst/>
          </a:prstGeom>
          <a:noFill/>
          <a:ln w="0">
            <a:noFill/>
          </a:ln>
        </p:spPr>
        <p:txBody>
          <a:bodyPr lIns="91440" rIns="91440" tIns="45720" bIns="45720" anchor="ctr">
            <a:noAutofit/>
          </a:bodyPr>
          <a:p>
            <a:pPr marL="14400" indent="0" defTabSz="914400">
              <a:lnSpc>
                <a:spcPct val="90000"/>
              </a:lnSpc>
              <a:buNone/>
              <a:tabLst>
                <a:tab algn="l" pos="0"/>
              </a:tabLst>
            </a:pPr>
            <a:r>
              <a:rPr b="1" lang="fr-FR" sz="2500" spc="-1" strike="noStrike">
                <a:solidFill>
                  <a:schemeClr val="dk1"/>
                </a:solidFill>
                <a:latin typeface="Arial"/>
              </a:rPr>
              <a:t>Titre</a:t>
            </a:r>
            <a:endParaRPr b="0" lang="fr-FR" sz="2500" spc="-1" strike="noStrike">
              <a:solidFill>
                <a:schemeClr val="dk1"/>
              </a:solidFill>
              <a:latin typeface="Arial"/>
            </a:endParaRPr>
          </a:p>
        </p:txBody>
      </p:sp>
      <p:sp>
        <p:nvSpPr>
          <p:cNvPr id="39" name="PlaceHolder 6"/>
          <p:cNvSpPr>
            <a:spLocks noGrp="1"/>
          </p:cNvSpPr>
          <p:nvPr>
            <p:ph type="body"/>
          </p:nvPr>
        </p:nvSpPr>
        <p:spPr>
          <a:xfrm>
            <a:off x="3132000" y="1707480"/>
            <a:ext cx="5616360" cy="2880000"/>
          </a:xfrm>
          <a:prstGeom prst="rect">
            <a:avLst/>
          </a:prstGeom>
          <a:noFill/>
          <a:ln w="0">
            <a:noFill/>
          </a:ln>
        </p:spPr>
        <p:txBody>
          <a:bodyPr lIns="90000" rIns="90000" tIns="45000" bIns="45000" anchor="t">
            <a:noAutofit/>
          </a:bodyPr>
          <a:p>
            <a:pPr indent="0" defTabSz="914400">
              <a:lnSpc>
                <a:spcPct val="100000"/>
              </a:lnSpc>
              <a:buNone/>
            </a:pPr>
            <a:r>
              <a:rPr b="0" lang="fr-FR" sz="1800" spc="-1" strike="noStrike">
                <a:solidFill>
                  <a:schemeClr val="dk1"/>
                </a:solidFill>
                <a:latin typeface="Arial"/>
              </a:rPr>
              <a:t>Cliquez sur l'icône pour ajouter une image</a:t>
            </a:r>
            <a:endParaRPr b="0" lang="fr-FR" sz="18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55" r:id="rId4"/>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cxnSp>
        <p:nvCxnSpPr>
          <p:cNvPr id="40" name="Connecteur droit 9"/>
          <p:cNvCxnSpPr/>
          <p:nvPr/>
        </p:nvCxnSpPr>
        <p:spPr>
          <a:xfrm>
            <a:off x="323640" y="4784400"/>
            <a:ext cx="8425080" cy="360"/>
          </a:xfrm>
          <a:prstGeom prst="straightConnector1">
            <a:avLst/>
          </a:prstGeom>
          <a:ln w="10160">
            <a:solidFill>
              <a:srgbClr val="000000"/>
            </a:solidFill>
            <a:round/>
          </a:ln>
        </p:spPr>
      </p:cxnSp>
      <p:cxnSp>
        <p:nvCxnSpPr>
          <p:cNvPr id="41" name="Connecteur droit 8"/>
          <p:cNvCxnSpPr/>
          <p:nvPr/>
        </p:nvCxnSpPr>
        <p:spPr>
          <a:xfrm>
            <a:off x="360000" y="4784400"/>
            <a:ext cx="8424360" cy="360"/>
          </a:xfrm>
          <a:prstGeom prst="straightConnector1">
            <a:avLst/>
          </a:prstGeom>
          <a:ln w="10160">
            <a:solidFill>
              <a:srgbClr val="000000"/>
            </a:solidFill>
            <a:round/>
          </a:ln>
        </p:spPr>
      </p:cxnSp>
      <p:pic>
        <p:nvPicPr>
          <p:cNvPr id="42" name="Image 18" descr=""/>
          <p:cNvPicPr/>
          <p:nvPr/>
        </p:nvPicPr>
        <p:blipFill>
          <a:blip r:embed="rId2"/>
          <a:stretch/>
        </p:blipFill>
        <p:spPr>
          <a:xfrm>
            <a:off x="7752240" y="166680"/>
            <a:ext cx="987840" cy="429480"/>
          </a:xfrm>
          <a:prstGeom prst="rect">
            <a:avLst/>
          </a:prstGeom>
          <a:ln w="0">
            <a:noFill/>
          </a:ln>
        </p:spPr>
      </p:pic>
      <p:pic>
        <p:nvPicPr>
          <p:cNvPr id="43" name="Image 19" descr=""/>
          <p:cNvPicPr/>
          <p:nvPr/>
        </p:nvPicPr>
        <p:blipFill>
          <a:blip r:embed="rId3"/>
          <a:stretch/>
        </p:blipFill>
        <p:spPr>
          <a:xfrm>
            <a:off x="251640" y="85680"/>
            <a:ext cx="761400" cy="687240"/>
          </a:xfrm>
          <a:prstGeom prst="rect">
            <a:avLst/>
          </a:prstGeom>
          <a:ln w="0">
            <a:noFill/>
          </a:ln>
        </p:spPr>
      </p:pic>
      <p:sp>
        <p:nvSpPr>
          <p:cNvPr id="44" name="PlaceHolder 1"/>
          <p:cNvSpPr>
            <a:spLocks noGrp="1"/>
          </p:cNvSpPr>
          <p:nvPr>
            <p:ph type="sldNum" idx="9"/>
          </p:nvPr>
        </p:nvSpPr>
        <p:spPr>
          <a:xfrm>
            <a:off x="7398720" y="4783680"/>
            <a:ext cx="1349640" cy="359640"/>
          </a:xfrm>
          <a:prstGeom prst="rect">
            <a:avLst/>
          </a:prstGeom>
          <a:noFill/>
          <a:ln w="0">
            <a:noFill/>
          </a:ln>
        </p:spPr>
        <p:txBody>
          <a:bodyPr lIns="0" rIns="0" tIns="0" bIns="0" anchor="ctr">
            <a:noAutofit/>
          </a:bodyPr>
          <a:lstStyle>
            <a:lvl1pPr indent="0" algn="r" defTabSz="914400">
              <a:lnSpc>
                <a:spcPct val="100000"/>
              </a:lnSpc>
              <a:buNone/>
              <a:defRPr b="1" lang="fr-FR" sz="750" spc="-1" strike="noStrike">
                <a:solidFill>
                  <a:schemeClr val="dk1"/>
                </a:solidFill>
                <a:latin typeface="Arial"/>
              </a:defRPr>
            </a:lvl1pPr>
          </a:lstStyle>
          <a:p>
            <a:pPr indent="0" algn="r" defTabSz="914400">
              <a:lnSpc>
                <a:spcPct val="100000"/>
              </a:lnSpc>
              <a:buNone/>
            </a:pPr>
            <a:fld id="{9E1CB4FE-9881-4FD2-83F8-860AC79F6DFA}" type="slidenum">
              <a:rPr b="1" lang="fr-FR" sz="750" spc="-1" strike="noStrike">
                <a:solidFill>
                  <a:schemeClr val="dk1"/>
                </a:solidFill>
                <a:latin typeface="Arial"/>
              </a:rPr>
              <a:t>&lt;numéro&gt;</a:t>
            </a:fld>
            <a:endParaRPr b="0" lang="fr-FR" sz="750" spc="-1" strike="noStrike">
              <a:solidFill>
                <a:srgbClr val="000000"/>
              </a:solidFill>
              <a:latin typeface="Times New Roman"/>
            </a:endParaRPr>
          </a:p>
        </p:txBody>
      </p:sp>
      <p:sp>
        <p:nvSpPr>
          <p:cNvPr id="45" name="PlaceHolder 2"/>
          <p:cNvSpPr>
            <a:spLocks noGrp="1"/>
          </p:cNvSpPr>
          <p:nvPr>
            <p:ph type="body"/>
          </p:nvPr>
        </p:nvSpPr>
        <p:spPr>
          <a:xfrm>
            <a:off x="6228360" y="1707480"/>
            <a:ext cx="2519640" cy="2880000"/>
          </a:xfrm>
          <a:prstGeom prst="rect">
            <a:avLst/>
          </a:prstGeom>
          <a:noFill/>
          <a:ln w="0">
            <a:noFill/>
          </a:ln>
        </p:spPr>
        <p:txBody>
          <a:bodyPr lIns="0" rIns="0" tIns="0" bIns="0" anchor="t">
            <a:noAutofit/>
          </a:bodyPr>
          <a:p>
            <a:pPr marL="92160" indent="0" defTabSz="914400">
              <a:lnSpc>
                <a:spcPct val="100000"/>
              </a:lnSpc>
              <a:spcAft>
                <a:spcPts val="499"/>
              </a:spcAft>
              <a:buNone/>
              <a:tabLst>
                <a:tab algn="l" pos="0"/>
              </a:tabLst>
            </a:pPr>
            <a:r>
              <a:rPr b="0" lang="fr-FR" sz="1400" spc="-1" strike="noStrike">
                <a:solidFill>
                  <a:schemeClr val="dk1"/>
                </a:solidFill>
                <a:latin typeface="Arial"/>
              </a:rPr>
              <a:t>Texte de niveau 1</a:t>
            </a:r>
            <a:endParaRPr b="0" lang="fr-FR" sz="1400" spc="-1" strike="noStrike">
              <a:solidFill>
                <a:schemeClr val="dk1"/>
              </a:solidFill>
              <a:latin typeface="Arial"/>
            </a:endParaRPr>
          </a:p>
          <a:p>
            <a:pPr lvl="1" marL="351360" indent="-171360" defTabSz="914400">
              <a:lnSpc>
                <a:spcPct val="100000"/>
              </a:lnSpc>
              <a:spcBef>
                <a:spcPts val="601"/>
              </a:spcBef>
              <a:spcAft>
                <a:spcPts val="601"/>
              </a:spcAft>
              <a:buClr>
                <a:srgbClr val="000000"/>
              </a:buClr>
              <a:buFont typeface="Arial"/>
              <a:buChar char="•"/>
              <a:tabLst>
                <a:tab algn="l" pos="0"/>
              </a:tabLst>
            </a:pPr>
            <a:r>
              <a:rPr b="0" lang="fr-FR" sz="1200" spc="-1" strike="noStrike">
                <a:solidFill>
                  <a:schemeClr val="dk1"/>
                </a:solidFill>
                <a:latin typeface="Arial"/>
              </a:rPr>
              <a:t>Texte de niveau 2</a:t>
            </a:r>
            <a:endParaRPr b="0" lang="fr-FR" sz="1200" spc="-1" strike="noStrike">
              <a:solidFill>
                <a:schemeClr val="dk1"/>
              </a:solidFill>
              <a:latin typeface="Arial"/>
            </a:endParaRPr>
          </a:p>
          <a:p>
            <a:pPr lvl="2" marL="531360" indent="-171360" defTabSz="914400">
              <a:lnSpc>
                <a:spcPct val="100000"/>
              </a:lnSpc>
              <a:spcBef>
                <a:spcPts val="99"/>
              </a:spcBef>
              <a:spcAft>
                <a:spcPts val="99"/>
              </a:spcAft>
              <a:buClr>
                <a:srgbClr val="000000"/>
              </a:buClr>
              <a:buFont typeface="Wingdings" charset="2"/>
              <a:buChar char=""/>
              <a:tabLst>
                <a:tab algn="l" pos="0"/>
              </a:tabLst>
            </a:pPr>
            <a:r>
              <a:rPr b="0" lang="fr-FR" sz="1000" spc="-1" strike="noStrike">
                <a:solidFill>
                  <a:schemeClr val="dk1"/>
                </a:solidFill>
                <a:latin typeface="Arial"/>
              </a:rPr>
              <a:t>Texte de niveau 3</a:t>
            </a:r>
            <a:endParaRPr b="0" lang="fr-FR" sz="1000" spc="-1" strike="noStrike">
              <a:solidFill>
                <a:schemeClr val="dk1"/>
              </a:solidFill>
              <a:latin typeface="Arial"/>
            </a:endParaRPr>
          </a:p>
          <a:p>
            <a:pPr lvl="3" marL="711360" indent="-171360" defTabSz="914400">
              <a:lnSpc>
                <a:spcPct val="100000"/>
              </a:lnSpc>
              <a:spcBef>
                <a:spcPts val="99"/>
              </a:spcBef>
              <a:spcAft>
                <a:spcPts val="99"/>
              </a:spcAft>
              <a:buClr>
                <a:srgbClr val="000000"/>
              </a:buClr>
              <a:buFont typeface="Arial"/>
              <a:buChar char="•"/>
              <a:tabLst>
                <a:tab algn="l" pos="0"/>
              </a:tabLst>
            </a:pPr>
            <a:r>
              <a:rPr b="0" lang="fr-FR" sz="800" spc="-1" strike="noStrike">
                <a:solidFill>
                  <a:schemeClr val="dk1"/>
                </a:solidFill>
                <a:latin typeface="Arial"/>
              </a:rPr>
              <a:t>Texte de niveau 4</a:t>
            </a:r>
            <a:endParaRPr b="0" lang="fr-FR" sz="800" spc="-1" strike="noStrike">
              <a:solidFill>
                <a:schemeClr val="dk1"/>
              </a:solidFill>
              <a:latin typeface="Arial"/>
            </a:endParaRPr>
          </a:p>
          <a:p>
            <a:pPr lvl="4" marL="927360" indent="-171360" defTabSz="914400">
              <a:lnSpc>
                <a:spcPct val="100000"/>
              </a:lnSpc>
              <a:spcBef>
                <a:spcPts val="99"/>
              </a:spcBef>
              <a:spcAft>
                <a:spcPts val="99"/>
              </a:spcAft>
              <a:buClr>
                <a:srgbClr val="000000"/>
              </a:buClr>
              <a:buFont typeface="Wingdings" charset="2"/>
              <a:buChar char=""/>
              <a:tabLst>
                <a:tab algn="l" pos="0"/>
              </a:tabLst>
            </a:pPr>
            <a:r>
              <a:rPr b="0" lang="fr-FR" sz="700" spc="-1" strike="noStrike">
                <a:solidFill>
                  <a:schemeClr val="dk1"/>
                </a:solidFill>
                <a:latin typeface="Arial"/>
              </a:rPr>
              <a:t>Texte de niveau 5</a:t>
            </a:r>
            <a:endParaRPr b="0" lang="fr-FR" sz="700" spc="-1" strike="noStrike">
              <a:solidFill>
                <a:schemeClr val="dk1"/>
              </a:solidFill>
              <a:latin typeface="Arial"/>
            </a:endParaRPr>
          </a:p>
        </p:txBody>
      </p:sp>
      <p:sp>
        <p:nvSpPr>
          <p:cNvPr id="46" name="PlaceHolder 3"/>
          <p:cNvSpPr>
            <a:spLocks noGrp="1"/>
          </p:cNvSpPr>
          <p:nvPr>
            <p:ph type="dt" idx="10"/>
          </p:nvPr>
        </p:nvSpPr>
        <p:spPr>
          <a:xfrm>
            <a:off x="324000" y="4797720"/>
            <a:ext cx="1209960" cy="345600"/>
          </a:xfrm>
          <a:prstGeom prst="rect">
            <a:avLst/>
          </a:prstGeom>
          <a:noFill/>
          <a:ln w="0">
            <a:noFill/>
          </a:ln>
        </p:spPr>
        <p:txBody>
          <a:bodyPr lIns="0" rIns="0" tIns="0" bIns="0" anchor="ctr">
            <a:noAutofit/>
          </a:bodyPr>
          <a:lstStyle>
            <a:lvl1pPr indent="0" defTabSz="914400">
              <a:lnSpc>
                <a:spcPct val="100000"/>
              </a:lnSpc>
              <a:buNone/>
              <a:defRPr b="1" lang="fr-FR" sz="750" spc="-1" strike="noStrike" cap="all">
                <a:solidFill>
                  <a:schemeClr val="dk1"/>
                </a:solidFill>
                <a:latin typeface="Marianne"/>
              </a:defRPr>
            </a:lvl1pPr>
          </a:lstStyle>
          <a:p>
            <a:pPr indent="0" defTabSz="914400">
              <a:lnSpc>
                <a:spcPct val="100000"/>
              </a:lnSpc>
              <a:buNone/>
            </a:pPr>
            <a:r>
              <a:rPr b="1" lang="fr-FR" sz="750" spc="-1" strike="noStrike" cap="all">
                <a:solidFill>
                  <a:schemeClr val="dk1"/>
                </a:solidFill>
                <a:latin typeface="Marianne"/>
              </a:rPr>
              <a:t>&lt;date/heure&gt;</a:t>
            </a:r>
            <a:endParaRPr b="0" lang="fr-FR" sz="750" spc="-1" strike="noStrike">
              <a:solidFill>
                <a:srgbClr val="000000"/>
              </a:solidFill>
              <a:latin typeface="Times New Roman"/>
            </a:endParaRPr>
          </a:p>
        </p:txBody>
      </p:sp>
      <p:sp>
        <p:nvSpPr>
          <p:cNvPr id="47" name="PlaceHolder 4"/>
          <p:cNvSpPr>
            <a:spLocks noGrp="1"/>
          </p:cNvSpPr>
          <p:nvPr>
            <p:ph type="body"/>
          </p:nvPr>
        </p:nvSpPr>
        <p:spPr>
          <a:xfrm>
            <a:off x="324000" y="1248840"/>
            <a:ext cx="8424360" cy="242640"/>
          </a:xfrm>
          <a:prstGeom prst="rect">
            <a:avLst/>
          </a:prstGeom>
          <a:noFill/>
          <a:ln w="0">
            <a:noFill/>
          </a:ln>
        </p:spPr>
        <p:txBody>
          <a:bodyPr lIns="0" rIns="0" tIns="0" bIns="0" anchor="t">
            <a:noAutofit/>
          </a:bodyPr>
          <a:p>
            <a:pPr indent="0" defTabSz="914400">
              <a:lnSpc>
                <a:spcPct val="100000"/>
              </a:lnSpc>
              <a:spcBef>
                <a:spcPts val="400"/>
              </a:spcBef>
              <a:spcAft>
                <a:spcPts val="799"/>
              </a:spcAft>
              <a:buNone/>
              <a:tabLst>
                <a:tab algn="l" pos="0"/>
              </a:tabLst>
            </a:pPr>
            <a:r>
              <a:rPr b="1" lang="fr-FR" sz="1500" spc="-1" strike="noStrike">
                <a:solidFill>
                  <a:schemeClr val="dk1">
                    <a:lumMod val="50000"/>
                    <a:lumOff val="50000"/>
                  </a:schemeClr>
                </a:solidFill>
                <a:latin typeface="Arial"/>
              </a:rPr>
              <a:t>Sous-titre</a:t>
            </a:r>
            <a:endParaRPr b="0" lang="fr-FR" sz="1500" spc="-1" strike="noStrike">
              <a:solidFill>
                <a:schemeClr val="dk1"/>
              </a:solidFill>
              <a:latin typeface="Arial"/>
            </a:endParaRPr>
          </a:p>
          <a:p>
            <a:pPr indent="0" defTabSz="914400">
              <a:lnSpc>
                <a:spcPct val="100000"/>
              </a:lnSpc>
              <a:spcBef>
                <a:spcPts val="400"/>
              </a:spcBef>
              <a:spcAft>
                <a:spcPts val="799"/>
              </a:spcAft>
              <a:buNone/>
              <a:tabLst>
                <a:tab algn="l" pos="0"/>
              </a:tabLst>
            </a:pPr>
            <a:endParaRPr b="0" lang="fr-FR" sz="1500" spc="-1" strike="noStrike">
              <a:solidFill>
                <a:schemeClr val="dk1"/>
              </a:solidFill>
              <a:latin typeface="Arial"/>
            </a:endParaRPr>
          </a:p>
        </p:txBody>
      </p:sp>
      <p:sp>
        <p:nvSpPr>
          <p:cNvPr id="48" name="PlaceHolder 5"/>
          <p:cNvSpPr>
            <a:spLocks noGrp="1"/>
          </p:cNvSpPr>
          <p:nvPr>
            <p:ph type="title"/>
          </p:nvPr>
        </p:nvSpPr>
        <p:spPr>
          <a:xfrm>
            <a:off x="324000" y="682920"/>
            <a:ext cx="8424360" cy="539640"/>
          </a:xfrm>
          <a:prstGeom prst="rect">
            <a:avLst/>
          </a:prstGeom>
          <a:noFill/>
          <a:ln w="0">
            <a:noFill/>
          </a:ln>
        </p:spPr>
        <p:txBody>
          <a:bodyPr lIns="91440" rIns="91440" tIns="45720" bIns="45720" anchor="ctr">
            <a:noAutofit/>
          </a:bodyPr>
          <a:p>
            <a:pPr marL="14400" indent="0" defTabSz="914400">
              <a:lnSpc>
                <a:spcPct val="90000"/>
              </a:lnSpc>
              <a:buNone/>
              <a:tabLst>
                <a:tab algn="l" pos="0"/>
              </a:tabLst>
            </a:pPr>
            <a:r>
              <a:rPr b="1" lang="fr-FR" sz="2500" spc="-1" strike="noStrike">
                <a:solidFill>
                  <a:schemeClr val="dk1"/>
                </a:solidFill>
                <a:latin typeface="Arial"/>
              </a:rPr>
              <a:t>Titre</a:t>
            </a:r>
            <a:endParaRPr b="0" lang="fr-FR" sz="2500" spc="-1" strike="noStrike">
              <a:solidFill>
                <a:schemeClr val="dk1"/>
              </a:solidFill>
              <a:latin typeface="Arial"/>
            </a:endParaRPr>
          </a:p>
        </p:txBody>
      </p:sp>
      <p:sp>
        <p:nvSpPr>
          <p:cNvPr id="49" name="PlaceHolder 6"/>
          <p:cNvSpPr>
            <a:spLocks noGrp="1"/>
          </p:cNvSpPr>
          <p:nvPr>
            <p:ph type="body"/>
          </p:nvPr>
        </p:nvSpPr>
        <p:spPr>
          <a:xfrm>
            <a:off x="323640" y="1707480"/>
            <a:ext cx="5760720" cy="2879280"/>
          </a:xfrm>
          <a:prstGeom prst="rect">
            <a:avLst/>
          </a:prstGeom>
          <a:noFill/>
          <a:ln w="0">
            <a:noFill/>
          </a:ln>
        </p:spPr>
        <p:txBody>
          <a:bodyPr lIns="90000" rIns="90000" tIns="45000" bIns="45000" anchor="t">
            <a:noAutofit/>
          </a:bodyPr>
          <a:p>
            <a:pPr indent="0" defTabSz="914400">
              <a:lnSpc>
                <a:spcPct val="100000"/>
              </a:lnSpc>
              <a:buNone/>
            </a:pPr>
            <a:r>
              <a:rPr b="0" lang="fr-FR" sz="1800" spc="-1" strike="noStrike">
                <a:solidFill>
                  <a:schemeClr val="dk1"/>
                </a:solidFill>
                <a:latin typeface="Arial"/>
              </a:rPr>
              <a:t>Cliquez sur l'icône pour ajouter un graphique</a:t>
            </a:r>
            <a:endParaRPr b="0" lang="fr-FR" sz="1800" spc="-1" strike="noStrike">
              <a:solidFill>
                <a:schemeClr val="dk1"/>
              </a:solidFill>
              <a:latin typeface="Arial"/>
            </a:endParaRPr>
          </a:p>
        </p:txBody>
      </p:sp>
    </p:spTree>
  </p:cSld>
  <p:clrMap bg1="lt1" bg2="lt2" tx1="dk1" tx2="dk2" accent1="accent1" accent2="accent2" accent3="accent3" accent4="accent4" accent5="accent5" accent6="accent6" hlink="hlink" folHlink="folHlink"/>
  <p:sldLayoutIdLst>
    <p:sldLayoutId id="2147483657" r:id="rId4"/>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cxnSp>
        <p:nvCxnSpPr>
          <p:cNvPr id="50" name="Connecteur droit 9"/>
          <p:cNvCxnSpPr/>
          <p:nvPr/>
        </p:nvCxnSpPr>
        <p:spPr>
          <a:xfrm>
            <a:off x="323640" y="4784400"/>
            <a:ext cx="8425080" cy="360"/>
          </a:xfrm>
          <a:prstGeom prst="straightConnector1">
            <a:avLst/>
          </a:prstGeom>
          <a:ln w="10160">
            <a:solidFill>
              <a:srgbClr val="000000"/>
            </a:solidFill>
            <a:round/>
          </a:ln>
        </p:spPr>
      </p:cxnSp>
      <p:cxnSp>
        <p:nvCxnSpPr>
          <p:cNvPr id="51" name="Connecteur droit 8"/>
          <p:cNvCxnSpPr/>
          <p:nvPr/>
        </p:nvCxnSpPr>
        <p:spPr>
          <a:xfrm>
            <a:off x="360000" y="4784400"/>
            <a:ext cx="8424360" cy="360"/>
          </a:xfrm>
          <a:prstGeom prst="straightConnector1">
            <a:avLst/>
          </a:prstGeom>
          <a:ln w="10160">
            <a:solidFill>
              <a:srgbClr val="000000"/>
            </a:solidFill>
            <a:round/>
          </a:ln>
        </p:spPr>
      </p:cxnSp>
      <p:pic>
        <p:nvPicPr>
          <p:cNvPr id="52" name="Image 18" descr=""/>
          <p:cNvPicPr/>
          <p:nvPr/>
        </p:nvPicPr>
        <p:blipFill>
          <a:blip r:embed="rId2"/>
          <a:stretch/>
        </p:blipFill>
        <p:spPr>
          <a:xfrm>
            <a:off x="7752240" y="166680"/>
            <a:ext cx="987840" cy="429480"/>
          </a:xfrm>
          <a:prstGeom prst="rect">
            <a:avLst/>
          </a:prstGeom>
          <a:ln w="0">
            <a:noFill/>
          </a:ln>
        </p:spPr>
      </p:pic>
      <p:pic>
        <p:nvPicPr>
          <p:cNvPr id="53" name="Image 19" descr=""/>
          <p:cNvPicPr/>
          <p:nvPr/>
        </p:nvPicPr>
        <p:blipFill>
          <a:blip r:embed="rId3"/>
          <a:stretch/>
        </p:blipFill>
        <p:spPr>
          <a:xfrm>
            <a:off x="251640" y="85680"/>
            <a:ext cx="761400" cy="687240"/>
          </a:xfrm>
          <a:prstGeom prst="rect">
            <a:avLst/>
          </a:prstGeom>
          <a:ln w="0">
            <a:noFill/>
          </a:ln>
        </p:spPr>
      </p:pic>
      <p:sp>
        <p:nvSpPr>
          <p:cNvPr id="54" name="PlaceHolder 1"/>
          <p:cNvSpPr>
            <a:spLocks noGrp="1"/>
          </p:cNvSpPr>
          <p:nvPr>
            <p:ph type="body"/>
          </p:nvPr>
        </p:nvSpPr>
        <p:spPr>
          <a:xfrm>
            <a:off x="324000" y="2139840"/>
            <a:ext cx="8423640" cy="2292840"/>
          </a:xfrm>
          <a:prstGeom prst="rect">
            <a:avLst/>
          </a:prstGeom>
          <a:noFill/>
          <a:ln w="0">
            <a:noFill/>
          </a:ln>
        </p:spPr>
        <p:txBody>
          <a:bodyPr lIns="0" rIns="0" tIns="0" bIns="0" anchor="t">
            <a:noAutofit/>
          </a:bodyPr>
          <a:p>
            <a:pPr marL="92160" indent="0" defTabSz="914400">
              <a:lnSpc>
                <a:spcPct val="90000"/>
              </a:lnSpc>
              <a:buNone/>
              <a:tabLst>
                <a:tab algn="l" pos="0"/>
              </a:tabLst>
            </a:pPr>
            <a:r>
              <a:rPr b="1" lang="fr-FR" sz="3250" spc="-1" strike="noStrike" cap="all">
                <a:solidFill>
                  <a:schemeClr val="dk1"/>
                </a:solidFill>
                <a:latin typeface="Arial"/>
              </a:rPr>
              <a:t>Titre</a:t>
            </a:r>
            <a:endParaRPr b="0" lang="fr-FR" sz="3250" spc="-1" strike="noStrike">
              <a:solidFill>
                <a:schemeClr val="dk1"/>
              </a:solidFill>
              <a:latin typeface="Arial"/>
            </a:endParaRPr>
          </a:p>
          <a:p>
            <a:pPr marL="92160" indent="0" defTabSz="914400">
              <a:lnSpc>
                <a:spcPct val="100000"/>
              </a:lnSpc>
              <a:spcBef>
                <a:spcPts val="499"/>
              </a:spcBef>
              <a:buNone/>
              <a:tabLst>
                <a:tab algn="l" pos="0"/>
              </a:tabLst>
            </a:pPr>
            <a:r>
              <a:rPr b="0" lang="fr-FR" sz="1850" spc="-1" strike="noStrike">
                <a:solidFill>
                  <a:schemeClr val="dk1"/>
                </a:solidFill>
                <a:latin typeface="Arial"/>
              </a:rPr>
              <a:t>Sous-titre</a:t>
            </a:r>
            <a:endParaRPr b="0" lang="fr-FR" sz="1850" spc="-1" strike="noStrike">
              <a:solidFill>
                <a:schemeClr val="dk1"/>
              </a:solidFill>
              <a:latin typeface="Arial"/>
            </a:endParaRPr>
          </a:p>
        </p:txBody>
      </p:sp>
      <p:cxnSp>
        <p:nvCxnSpPr>
          <p:cNvPr id="55" name="Connecteur droit 11"/>
          <p:cNvCxnSpPr/>
          <p:nvPr/>
        </p:nvCxnSpPr>
        <p:spPr>
          <a:xfrm>
            <a:off x="323640" y="4784400"/>
            <a:ext cx="8425080" cy="360"/>
          </a:xfrm>
          <a:prstGeom prst="straightConnector1">
            <a:avLst/>
          </a:prstGeom>
          <a:ln w="10160">
            <a:solidFill>
              <a:srgbClr val="000000"/>
            </a:solidFill>
            <a:round/>
          </a:ln>
        </p:spPr>
      </p:cxnSp>
      <p:sp>
        <p:nvSpPr>
          <p:cNvPr id="56" name="PlaceHolder 2"/>
          <p:cNvSpPr>
            <a:spLocks noGrp="1"/>
          </p:cNvSpPr>
          <p:nvPr>
            <p:ph type="dt" idx="11"/>
          </p:nvPr>
        </p:nvSpPr>
        <p:spPr>
          <a:xfrm>
            <a:off x="324000" y="4797720"/>
            <a:ext cx="1209960" cy="345600"/>
          </a:xfrm>
          <a:prstGeom prst="rect">
            <a:avLst/>
          </a:prstGeom>
          <a:noFill/>
          <a:ln w="0">
            <a:noFill/>
          </a:ln>
        </p:spPr>
        <p:txBody>
          <a:bodyPr lIns="0" rIns="0" tIns="0" bIns="0" anchor="ctr">
            <a:noAutofit/>
          </a:bodyPr>
          <a:lstStyle>
            <a:lvl1pPr indent="0" defTabSz="914400">
              <a:lnSpc>
                <a:spcPct val="100000"/>
              </a:lnSpc>
              <a:buNone/>
              <a:defRPr b="1" lang="fr-FR" sz="750" spc="-1" strike="noStrike" cap="all">
                <a:solidFill>
                  <a:schemeClr val="dk1"/>
                </a:solidFill>
                <a:latin typeface="Marianne"/>
              </a:defRPr>
            </a:lvl1pPr>
          </a:lstStyle>
          <a:p>
            <a:pPr indent="0" defTabSz="914400">
              <a:lnSpc>
                <a:spcPct val="100000"/>
              </a:lnSpc>
              <a:buNone/>
            </a:pPr>
            <a:r>
              <a:rPr b="1" lang="fr-FR" sz="750" spc="-1" strike="noStrike" cap="all">
                <a:solidFill>
                  <a:schemeClr val="dk1"/>
                </a:solidFill>
                <a:latin typeface="Marianne"/>
              </a:rPr>
              <a:t>&lt;date/heure&gt;</a:t>
            </a:r>
            <a:endParaRPr b="0" lang="fr-FR" sz="750" spc="-1" strike="noStrike">
              <a:solidFill>
                <a:srgbClr val="000000"/>
              </a:solidFill>
              <a:latin typeface="Times New Roman"/>
            </a:endParaRPr>
          </a:p>
        </p:txBody>
      </p:sp>
      <p:sp>
        <p:nvSpPr>
          <p:cNvPr id="57" name="PlaceHolder 3"/>
          <p:cNvSpPr>
            <a:spLocks noGrp="1"/>
          </p:cNvSpPr>
          <p:nvPr>
            <p:ph type="sldNum" idx="12"/>
          </p:nvPr>
        </p:nvSpPr>
        <p:spPr>
          <a:xfrm>
            <a:off x="7398720" y="4783680"/>
            <a:ext cx="1349640" cy="359640"/>
          </a:xfrm>
          <a:prstGeom prst="rect">
            <a:avLst/>
          </a:prstGeom>
          <a:noFill/>
          <a:ln w="0">
            <a:noFill/>
          </a:ln>
        </p:spPr>
        <p:txBody>
          <a:bodyPr lIns="0" rIns="0" tIns="0" bIns="0" anchor="ctr">
            <a:noAutofit/>
          </a:bodyPr>
          <a:lstStyle>
            <a:lvl1pPr indent="0" algn="r" defTabSz="914400">
              <a:lnSpc>
                <a:spcPct val="100000"/>
              </a:lnSpc>
              <a:buNone/>
              <a:defRPr b="1" lang="fr-FR" sz="750" spc="-1" strike="noStrike">
                <a:solidFill>
                  <a:schemeClr val="dk1"/>
                </a:solidFill>
                <a:latin typeface="Arial"/>
              </a:defRPr>
            </a:lvl1pPr>
          </a:lstStyle>
          <a:p>
            <a:pPr indent="0" algn="r" defTabSz="914400">
              <a:lnSpc>
                <a:spcPct val="100000"/>
              </a:lnSpc>
              <a:buNone/>
            </a:pPr>
            <a:fld id="{E744506D-BCC8-4D3B-A5D3-6C6D84F6E7A1}" type="slidenum">
              <a:rPr b="1" lang="fr-FR" sz="750" spc="-1" strike="noStrike">
                <a:solidFill>
                  <a:schemeClr val="dk1"/>
                </a:solidFill>
                <a:latin typeface="Arial"/>
              </a:rPr>
              <a:t>&lt;numéro&gt;</a:t>
            </a:fld>
            <a:endParaRPr b="0" lang="fr-FR" sz="750" spc="-1" strike="noStrike">
              <a:solidFill>
                <a:srgbClr val="000000"/>
              </a:solidFill>
              <a:latin typeface="Times New Roman"/>
            </a:endParaRPr>
          </a:p>
        </p:txBody>
      </p:sp>
      <p:sp>
        <p:nvSpPr>
          <p:cNvPr id="58" name="PlaceHolder 4"/>
          <p:cNvSpPr>
            <a:spLocks noGrp="1"/>
          </p:cNvSpPr>
          <p:nvPr>
            <p:ph type="ftr" idx="13"/>
          </p:nvPr>
        </p:nvSpPr>
        <p:spPr>
          <a:xfrm>
            <a:off x="2870640" y="417600"/>
            <a:ext cx="5879520" cy="359640"/>
          </a:xfrm>
          <a:prstGeom prst="rect">
            <a:avLst/>
          </a:prstGeom>
          <a:noFill/>
          <a:ln w="0">
            <a:noFill/>
          </a:ln>
        </p:spPr>
        <p:txBody>
          <a:bodyPr lIns="0" rIns="0" tIns="0" bIns="0" anchor="ctr">
            <a:noAutofit/>
          </a:bodyPr>
          <a:lstStyle>
            <a:lvl1pPr indent="0" algn="r" defTabSz="914400">
              <a:lnSpc>
                <a:spcPct val="100000"/>
              </a:lnSpc>
              <a:buNone/>
              <a:defRPr b="1" lang="fr-FR" sz="750" spc="-1" strike="noStrike">
                <a:solidFill>
                  <a:schemeClr val="dk1"/>
                </a:solidFill>
                <a:latin typeface="Arial"/>
              </a:defRPr>
            </a:lvl1pPr>
          </a:lstStyle>
          <a:p>
            <a:pPr indent="0" algn="r" defTabSz="914400">
              <a:lnSpc>
                <a:spcPct val="100000"/>
              </a:lnSpc>
              <a:buNone/>
            </a:pPr>
            <a:r>
              <a:rPr b="1" lang="fr-FR" sz="750" spc="-1" strike="noStrike">
                <a:solidFill>
                  <a:schemeClr val="dk1"/>
                </a:solidFill>
                <a:latin typeface="Arial"/>
              </a:rPr>
              <a:t>&lt;pied de page&gt;</a:t>
            </a:r>
            <a:endParaRPr b="0" lang="fr-FR" sz="750" spc="-1" strike="noStrike">
              <a:solidFill>
                <a:srgbClr val="000000"/>
              </a:solidFill>
              <a:latin typeface="Times New Roman"/>
            </a:endParaRPr>
          </a:p>
        </p:txBody>
      </p:sp>
      <p:pic>
        <p:nvPicPr>
          <p:cNvPr id="59" name="Image 1" descr=""/>
          <p:cNvPicPr/>
          <p:nvPr/>
        </p:nvPicPr>
        <p:blipFill>
          <a:blip r:embed="rId4"/>
          <a:stretch/>
        </p:blipFill>
        <p:spPr>
          <a:xfrm>
            <a:off x="324000" y="267480"/>
            <a:ext cx="1666080" cy="724680"/>
          </a:xfrm>
          <a:prstGeom prst="rect">
            <a:avLst/>
          </a:prstGeom>
          <a:ln w="0">
            <a:noFill/>
          </a:ln>
        </p:spPr>
      </p:pic>
    </p:spTree>
  </p:cSld>
  <p:clrMap bg1="lt1" bg2="lt2" tx1="dk1" tx2="dk2" accent1="accent1" accent2="accent2" accent3="accent3" accent4="accent4" accent5="accent5" accent6="accent6" hlink="hlink" folHlink="folHlink"/>
  <p:sldLayoutIdLst>
    <p:sldLayoutId id="2147483659" r:id="rId5"/>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cxnSp>
        <p:nvCxnSpPr>
          <p:cNvPr id="60" name="Connecteur droit 9"/>
          <p:cNvCxnSpPr/>
          <p:nvPr/>
        </p:nvCxnSpPr>
        <p:spPr>
          <a:xfrm>
            <a:off x="323640" y="4784400"/>
            <a:ext cx="8425080" cy="360"/>
          </a:xfrm>
          <a:prstGeom prst="straightConnector1">
            <a:avLst/>
          </a:prstGeom>
          <a:ln w="10160">
            <a:solidFill>
              <a:srgbClr val="000000"/>
            </a:solidFill>
            <a:round/>
          </a:ln>
        </p:spPr>
      </p:cxnSp>
      <p:cxnSp>
        <p:nvCxnSpPr>
          <p:cNvPr id="61" name="Connecteur droit 8"/>
          <p:cNvCxnSpPr/>
          <p:nvPr/>
        </p:nvCxnSpPr>
        <p:spPr>
          <a:xfrm>
            <a:off x="360000" y="4784400"/>
            <a:ext cx="8424360" cy="360"/>
          </a:xfrm>
          <a:prstGeom prst="straightConnector1">
            <a:avLst/>
          </a:prstGeom>
          <a:ln w="10160">
            <a:solidFill>
              <a:srgbClr val="000000"/>
            </a:solidFill>
            <a:round/>
          </a:ln>
        </p:spPr>
      </p:cxnSp>
      <p:pic>
        <p:nvPicPr>
          <p:cNvPr id="62" name="Image 18" descr=""/>
          <p:cNvPicPr/>
          <p:nvPr/>
        </p:nvPicPr>
        <p:blipFill>
          <a:blip r:embed="rId2"/>
          <a:stretch/>
        </p:blipFill>
        <p:spPr>
          <a:xfrm>
            <a:off x="7752240" y="166680"/>
            <a:ext cx="987840" cy="429480"/>
          </a:xfrm>
          <a:prstGeom prst="rect">
            <a:avLst/>
          </a:prstGeom>
          <a:ln w="0">
            <a:noFill/>
          </a:ln>
        </p:spPr>
      </p:pic>
      <p:pic>
        <p:nvPicPr>
          <p:cNvPr id="63" name="Image 19" descr=""/>
          <p:cNvPicPr/>
          <p:nvPr/>
        </p:nvPicPr>
        <p:blipFill>
          <a:blip r:embed="rId3"/>
          <a:stretch/>
        </p:blipFill>
        <p:spPr>
          <a:xfrm>
            <a:off x="251640" y="85680"/>
            <a:ext cx="761400" cy="687240"/>
          </a:xfrm>
          <a:prstGeom prst="rect">
            <a:avLst/>
          </a:prstGeom>
          <a:ln w="0">
            <a:noFill/>
          </a:ln>
        </p:spPr>
      </p:pic>
      <p:sp>
        <p:nvSpPr>
          <p:cNvPr id="64" name="PlaceHolder 1"/>
          <p:cNvSpPr>
            <a:spLocks noGrp="1"/>
          </p:cNvSpPr>
          <p:nvPr>
            <p:ph type="body"/>
          </p:nvPr>
        </p:nvSpPr>
        <p:spPr>
          <a:xfrm>
            <a:off x="0" y="738000"/>
            <a:ext cx="9143640" cy="4443480"/>
          </a:xfrm>
          <a:prstGeom prst="rect">
            <a:avLst/>
          </a:prstGeom>
          <a:solidFill>
            <a:schemeClr val="dk2"/>
          </a:solidFill>
          <a:ln w="0">
            <a:noFill/>
          </a:ln>
        </p:spPr>
        <p:txBody>
          <a:bodyPr lIns="90000" rIns="90000" tIns="1080000" bIns="45000" anchor="ctr">
            <a:noAutofit/>
          </a:bodyPr>
          <a:p>
            <a:pPr indent="0" algn="ctr" defTabSz="914400">
              <a:lnSpc>
                <a:spcPct val="100000"/>
              </a:lnSpc>
              <a:buNone/>
            </a:pPr>
            <a:r>
              <a:rPr b="0" lang="fr-FR" sz="1800" spc="-1" strike="noStrike" cap="all">
                <a:solidFill>
                  <a:schemeClr val="lt1"/>
                </a:solidFill>
                <a:latin typeface="Arial"/>
              </a:rPr>
              <a:t>Sélectionner l’icône pour insérer une image, </a:t>
            </a:r>
            <a:br>
              <a:rPr sz="1800"/>
            </a:br>
            <a:r>
              <a:rPr b="0" lang="fr-FR" sz="1800" spc="-1" strike="noStrike" cap="all">
                <a:solidFill>
                  <a:schemeClr val="lt1"/>
                </a:solidFill>
                <a:latin typeface="Arial"/>
              </a:rPr>
              <a:t>puis disposer l’image en arrière plan </a:t>
            </a:r>
            <a:br>
              <a:rPr sz="1800"/>
            </a:br>
            <a:r>
              <a:rPr b="0" lang="fr-FR" sz="1800" spc="-1" strike="noStrike" cap="all">
                <a:solidFill>
                  <a:schemeClr val="lt1"/>
                </a:solidFill>
                <a:latin typeface="Arial"/>
              </a:rPr>
              <a:t>(Sélectionner l’image avec le bouton droit de la souris / </a:t>
            </a:r>
            <a:br>
              <a:rPr sz="1800"/>
            </a:br>
            <a:r>
              <a:rPr b="0" lang="fr-FR" sz="1800" spc="-1" strike="noStrike" cap="all">
                <a:solidFill>
                  <a:schemeClr val="lt1"/>
                </a:solidFill>
                <a:latin typeface="Arial"/>
              </a:rPr>
              <a:t>Mettre à l’arrière plan)</a:t>
            </a:r>
            <a:endParaRPr b="0" lang="fr-FR" sz="1800" spc="-1" strike="noStrike">
              <a:solidFill>
                <a:schemeClr val="dk1"/>
              </a:solidFill>
              <a:latin typeface="Arial"/>
            </a:endParaRPr>
          </a:p>
        </p:txBody>
      </p:sp>
      <p:sp>
        <p:nvSpPr>
          <p:cNvPr id="65" name="PlaceHolder 2"/>
          <p:cNvSpPr>
            <a:spLocks noGrp="1"/>
          </p:cNvSpPr>
          <p:nvPr>
            <p:ph type="dt" idx="14"/>
          </p:nvPr>
        </p:nvSpPr>
        <p:spPr>
          <a:xfrm>
            <a:off x="364320" y="4797720"/>
            <a:ext cx="1169640" cy="345600"/>
          </a:xfrm>
          <a:prstGeom prst="rect">
            <a:avLst/>
          </a:prstGeom>
          <a:noFill/>
          <a:ln w="0">
            <a:noFill/>
          </a:ln>
        </p:spPr>
        <p:txBody>
          <a:bodyPr lIns="0" rIns="0" tIns="0" bIns="0" anchor="ctr">
            <a:noAutofit/>
          </a:bodyPr>
          <a:lstStyle>
            <a:lvl1pPr indent="0" defTabSz="914400">
              <a:lnSpc>
                <a:spcPct val="100000"/>
              </a:lnSpc>
              <a:buNone/>
              <a:defRPr b="1" lang="fr-FR" sz="750" spc="-1" strike="noStrike" cap="all">
                <a:solidFill>
                  <a:schemeClr val="lt1"/>
                </a:solidFill>
                <a:latin typeface="Marianne"/>
              </a:defRPr>
            </a:lvl1pPr>
          </a:lstStyle>
          <a:p>
            <a:pPr indent="0" defTabSz="914400">
              <a:lnSpc>
                <a:spcPct val="100000"/>
              </a:lnSpc>
              <a:buNone/>
            </a:pPr>
            <a:r>
              <a:rPr b="1" lang="fr-FR" sz="750" spc="-1" strike="noStrike" cap="all">
                <a:solidFill>
                  <a:schemeClr val="lt1"/>
                </a:solidFill>
                <a:latin typeface="Marianne"/>
              </a:rPr>
              <a:t>&lt;date/heure&gt;</a:t>
            </a:r>
            <a:endParaRPr b="0" lang="fr-FR" sz="750" spc="-1" strike="noStrike">
              <a:solidFill>
                <a:srgbClr val="000000"/>
              </a:solidFill>
              <a:latin typeface="Times New Roman"/>
            </a:endParaRPr>
          </a:p>
        </p:txBody>
      </p:sp>
      <p:sp>
        <p:nvSpPr>
          <p:cNvPr id="66" name="PlaceHolder 3"/>
          <p:cNvSpPr>
            <a:spLocks noGrp="1"/>
          </p:cNvSpPr>
          <p:nvPr>
            <p:ph type="title"/>
          </p:nvPr>
        </p:nvSpPr>
        <p:spPr>
          <a:xfrm>
            <a:off x="360000" y="738000"/>
            <a:ext cx="8423640" cy="4046040"/>
          </a:xfrm>
          <a:prstGeom prst="rect">
            <a:avLst/>
          </a:prstGeom>
          <a:noFill/>
          <a:ln w="10080">
            <a:solidFill>
              <a:schemeClr val="lt1"/>
            </a:solidFill>
            <a:round/>
          </a:ln>
        </p:spPr>
        <p:txBody>
          <a:bodyPr lIns="0" rIns="91440" tIns="45720" bIns="360000" anchor="ctr">
            <a:noAutofit/>
          </a:bodyPr>
          <a:p>
            <a:pPr marL="396000" indent="-396000" defTabSz="914400">
              <a:lnSpc>
                <a:spcPct val="90000"/>
              </a:lnSpc>
              <a:buClr>
                <a:srgbClr val="ffffff"/>
              </a:buClr>
              <a:buFont typeface="Arial"/>
              <a:buAutoNum type="arabicPeriod"/>
            </a:pPr>
            <a:r>
              <a:rPr b="1" lang="fr-FR" sz="3250" spc="-1" strike="noStrike">
                <a:solidFill>
                  <a:schemeClr val="lt1"/>
                </a:solidFill>
                <a:latin typeface="Arial"/>
              </a:rPr>
              <a:t>Titre</a:t>
            </a:r>
            <a:endParaRPr b="0" lang="fr-FR" sz="3250" spc="-1" strike="noStrike">
              <a:solidFill>
                <a:schemeClr val="dk1"/>
              </a:solidFill>
              <a:latin typeface="Arial"/>
            </a:endParaRPr>
          </a:p>
        </p:txBody>
      </p:sp>
      <p:sp>
        <p:nvSpPr>
          <p:cNvPr id="67" name="PlaceHolder 4"/>
          <p:cNvSpPr>
            <a:spLocks noGrp="1"/>
          </p:cNvSpPr>
          <p:nvPr>
            <p:ph type="sldNum" idx="15"/>
          </p:nvPr>
        </p:nvSpPr>
        <p:spPr>
          <a:xfrm>
            <a:off x="7398720" y="4783680"/>
            <a:ext cx="1349640" cy="359640"/>
          </a:xfrm>
          <a:prstGeom prst="rect">
            <a:avLst/>
          </a:prstGeom>
          <a:noFill/>
          <a:ln w="0">
            <a:noFill/>
          </a:ln>
        </p:spPr>
        <p:txBody>
          <a:bodyPr lIns="0" rIns="0" tIns="0" bIns="0" anchor="ctr">
            <a:noAutofit/>
          </a:bodyPr>
          <a:lstStyle>
            <a:lvl1pPr indent="0" algn="r" defTabSz="914400">
              <a:lnSpc>
                <a:spcPct val="100000"/>
              </a:lnSpc>
              <a:buNone/>
              <a:defRPr b="1" lang="fr-FR" sz="750" spc="-1" strike="noStrike">
                <a:solidFill>
                  <a:schemeClr val="lt1"/>
                </a:solidFill>
                <a:latin typeface="Arial"/>
              </a:defRPr>
            </a:lvl1pPr>
          </a:lstStyle>
          <a:p>
            <a:pPr indent="0" algn="r" defTabSz="914400">
              <a:lnSpc>
                <a:spcPct val="100000"/>
              </a:lnSpc>
              <a:buNone/>
            </a:pPr>
            <a:fld id="{A3CD67D6-38A5-4BD0-9D27-B89F9B9B6F41}" type="slidenum">
              <a:rPr b="1" lang="fr-FR" sz="750" spc="-1" strike="noStrike">
                <a:solidFill>
                  <a:schemeClr val="lt1"/>
                </a:solidFill>
                <a:latin typeface="Arial"/>
              </a:rPr>
              <a:t>&lt;numéro&gt;</a:t>
            </a:fld>
            <a:endParaRPr b="0" lang="fr-FR" sz="75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1" r:id="rId4"/>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cxnSp>
        <p:nvCxnSpPr>
          <p:cNvPr id="68" name="Connecteur droit 9"/>
          <p:cNvCxnSpPr/>
          <p:nvPr/>
        </p:nvCxnSpPr>
        <p:spPr>
          <a:xfrm>
            <a:off x="323640" y="4784400"/>
            <a:ext cx="8425080" cy="360"/>
          </a:xfrm>
          <a:prstGeom prst="straightConnector1">
            <a:avLst/>
          </a:prstGeom>
          <a:ln w="10160">
            <a:solidFill>
              <a:srgbClr val="000000"/>
            </a:solidFill>
            <a:round/>
          </a:ln>
        </p:spPr>
      </p:cxnSp>
      <p:cxnSp>
        <p:nvCxnSpPr>
          <p:cNvPr id="69" name="Connecteur droit 8"/>
          <p:cNvCxnSpPr/>
          <p:nvPr/>
        </p:nvCxnSpPr>
        <p:spPr>
          <a:xfrm>
            <a:off x="360000" y="4784400"/>
            <a:ext cx="8424360" cy="360"/>
          </a:xfrm>
          <a:prstGeom prst="straightConnector1">
            <a:avLst/>
          </a:prstGeom>
          <a:ln w="10160">
            <a:solidFill>
              <a:srgbClr val="000000"/>
            </a:solidFill>
            <a:round/>
          </a:ln>
        </p:spPr>
      </p:cxnSp>
      <p:pic>
        <p:nvPicPr>
          <p:cNvPr id="70" name="Image 18" descr=""/>
          <p:cNvPicPr/>
          <p:nvPr/>
        </p:nvPicPr>
        <p:blipFill>
          <a:blip r:embed="rId2"/>
          <a:stretch/>
        </p:blipFill>
        <p:spPr>
          <a:xfrm>
            <a:off x="7752240" y="166680"/>
            <a:ext cx="987840" cy="429480"/>
          </a:xfrm>
          <a:prstGeom prst="rect">
            <a:avLst/>
          </a:prstGeom>
          <a:ln w="0">
            <a:noFill/>
          </a:ln>
        </p:spPr>
      </p:pic>
      <p:pic>
        <p:nvPicPr>
          <p:cNvPr id="71" name="Image 19" descr=""/>
          <p:cNvPicPr/>
          <p:nvPr/>
        </p:nvPicPr>
        <p:blipFill>
          <a:blip r:embed="rId3"/>
          <a:stretch/>
        </p:blipFill>
        <p:spPr>
          <a:xfrm>
            <a:off x="251640" y="85680"/>
            <a:ext cx="761400" cy="687240"/>
          </a:xfrm>
          <a:prstGeom prst="rect">
            <a:avLst/>
          </a:prstGeom>
          <a:ln w="0">
            <a:noFill/>
          </a:ln>
        </p:spPr>
      </p:pic>
      <p:sp>
        <p:nvSpPr>
          <p:cNvPr id="72" name="PlaceHolder 1"/>
          <p:cNvSpPr>
            <a:spLocks noGrp="1"/>
          </p:cNvSpPr>
          <p:nvPr>
            <p:ph type="dt" idx="16"/>
          </p:nvPr>
        </p:nvSpPr>
        <p:spPr>
          <a:xfrm>
            <a:off x="0" y="4963680"/>
            <a:ext cx="179640" cy="179640"/>
          </a:xfrm>
          <a:prstGeom prst="rect">
            <a:avLst/>
          </a:prstGeom>
          <a:noFill/>
          <a:ln w="0">
            <a:solidFill>
              <a:srgbClr val="000000">
                <a:alpha val="0"/>
              </a:srgbClr>
            </a:solidFill>
          </a:ln>
        </p:spPr>
        <p:txBody>
          <a:bodyPr lIns="91440" rIns="91440" tIns="45720" bIns="45720" anchor="ctr">
            <a:noAutofit/>
          </a:bodyPr>
          <a:lstStyle>
            <a:lvl1pPr indent="0" defTabSz="914400">
              <a:lnSpc>
                <a:spcPct val="100000"/>
              </a:lnSpc>
              <a:buNone/>
              <a:defRPr b="1" lang="fr-FR" sz="100" spc="-1" strike="noStrike">
                <a:solidFill>
                  <a:schemeClr val="dk1">
                    <a:alpha val="0"/>
                  </a:schemeClr>
                </a:solidFill>
                <a:latin typeface="Marianne"/>
              </a:defRPr>
            </a:lvl1pPr>
          </a:lstStyle>
          <a:p>
            <a:pPr indent="0" defTabSz="914400">
              <a:lnSpc>
                <a:spcPct val="100000"/>
              </a:lnSpc>
              <a:buNone/>
            </a:pPr>
            <a:r>
              <a:rPr b="1" lang="fr-FR" sz="100" spc="-1" strike="noStrike">
                <a:solidFill>
                  <a:schemeClr val="dk1">
                    <a:alpha val="0"/>
                  </a:schemeClr>
                </a:solidFill>
                <a:latin typeface="Marianne"/>
              </a:rPr>
              <a:t>&lt;date/heure&gt;</a:t>
            </a:r>
            <a:endParaRPr b="0" lang="fr-FR" sz="100" spc="-1" strike="noStrike">
              <a:solidFill>
                <a:srgbClr val="000000"/>
              </a:solidFill>
              <a:latin typeface="Times New Roman"/>
            </a:endParaRPr>
          </a:p>
        </p:txBody>
      </p:sp>
      <p:sp>
        <p:nvSpPr>
          <p:cNvPr id="73" name="PlaceHolder 2"/>
          <p:cNvSpPr>
            <a:spLocks noGrp="1"/>
          </p:cNvSpPr>
          <p:nvPr>
            <p:ph type="sldNum" idx="17"/>
          </p:nvPr>
        </p:nvSpPr>
        <p:spPr>
          <a:xfrm>
            <a:off x="0" y="4963680"/>
            <a:ext cx="179640" cy="179640"/>
          </a:xfrm>
          <a:prstGeom prst="rect">
            <a:avLst/>
          </a:prstGeom>
          <a:noFill/>
          <a:ln w="0">
            <a:solidFill>
              <a:srgbClr val="000000">
                <a:alpha val="0"/>
              </a:srgbClr>
            </a:solidFill>
          </a:ln>
        </p:spPr>
        <p:txBody>
          <a:bodyPr lIns="0" rIns="0" tIns="0" bIns="0" anchor="ctr">
            <a:noAutofit/>
          </a:bodyPr>
          <a:lstStyle>
            <a:lvl1pPr indent="0" algn="r" defTabSz="914400">
              <a:lnSpc>
                <a:spcPct val="100000"/>
              </a:lnSpc>
              <a:buNone/>
              <a:defRPr b="1" lang="fr-FR" sz="100" spc="-1" strike="noStrike">
                <a:solidFill>
                  <a:schemeClr val="dk1">
                    <a:alpha val="0"/>
                  </a:schemeClr>
                </a:solidFill>
                <a:latin typeface="Arial"/>
              </a:defRPr>
            </a:lvl1pPr>
          </a:lstStyle>
          <a:p>
            <a:pPr indent="0" algn="r" defTabSz="914400">
              <a:lnSpc>
                <a:spcPct val="100000"/>
              </a:lnSpc>
              <a:buNone/>
            </a:pPr>
            <a:fld id="{198CBDD0-22A6-416F-B2C2-5A490414021C}" type="slidenum">
              <a:rPr b="1" lang="fr-FR" sz="100" spc="-1" strike="noStrike">
                <a:solidFill>
                  <a:schemeClr val="dk1">
                    <a:alpha val="0"/>
                  </a:schemeClr>
                </a:solidFill>
                <a:latin typeface="Arial"/>
              </a:rPr>
              <a:t>&lt;numéro&gt;</a:t>
            </a:fld>
            <a:endParaRPr b="0" lang="fr-FR" sz="100" spc="-1" strike="noStrike">
              <a:solidFill>
                <a:srgbClr val="000000"/>
              </a:solidFill>
              <a:latin typeface="Times New Roman"/>
            </a:endParaRPr>
          </a:p>
        </p:txBody>
      </p:sp>
      <p:sp>
        <p:nvSpPr>
          <p:cNvPr id="74" name="PlaceHolder 3"/>
          <p:cNvSpPr>
            <a:spLocks noGrp="1"/>
          </p:cNvSpPr>
          <p:nvPr>
            <p:ph type="title"/>
          </p:nvPr>
        </p:nvSpPr>
        <p:spPr>
          <a:xfrm>
            <a:off x="0" y="0"/>
            <a:ext cx="179640" cy="179640"/>
          </a:xfrm>
          <a:prstGeom prst="rect">
            <a:avLst/>
          </a:prstGeom>
          <a:noFill/>
          <a:ln w="0">
            <a:solidFill>
              <a:srgbClr val="000000">
                <a:alpha val="0"/>
              </a:srgbClr>
            </a:solidFill>
          </a:ln>
        </p:spPr>
        <p:txBody>
          <a:bodyPr lIns="91440" rIns="91440" tIns="45720" bIns="45720" anchor="ctr">
            <a:noAutofit/>
          </a:bodyPr>
          <a:p>
            <a:pPr marL="14400" indent="0" defTabSz="914400">
              <a:lnSpc>
                <a:spcPct val="90000"/>
              </a:lnSpc>
              <a:buNone/>
              <a:tabLst>
                <a:tab algn="l" pos="0"/>
              </a:tabLst>
            </a:pPr>
            <a:r>
              <a:rPr b="1" lang="fr-FR" sz="100" spc="-1" strike="noStrike">
                <a:solidFill>
                  <a:schemeClr val="dk1">
                    <a:alpha val="0"/>
                  </a:schemeClr>
                </a:solidFill>
                <a:latin typeface="Arial"/>
              </a:rPr>
              <a:t>Titre</a:t>
            </a:r>
            <a:endParaRPr b="0" lang="fr-FR" sz="100" spc="-1" strike="noStrike">
              <a:solidFill>
                <a:schemeClr val="dk1"/>
              </a:solidFill>
              <a:latin typeface="Arial"/>
            </a:endParaRPr>
          </a:p>
        </p:txBody>
      </p:sp>
      <p:pic>
        <p:nvPicPr>
          <p:cNvPr id="75" name="Image 2" descr=""/>
          <p:cNvPicPr/>
          <p:nvPr/>
        </p:nvPicPr>
        <p:blipFill>
          <a:blip r:embed="rId4"/>
          <a:stretch/>
        </p:blipFill>
        <p:spPr>
          <a:xfrm>
            <a:off x="720000" y="411480"/>
            <a:ext cx="2176920" cy="947160"/>
          </a:xfrm>
          <a:prstGeom prst="rect">
            <a:avLst/>
          </a:prstGeom>
          <a:ln w="0">
            <a:noFill/>
          </a:ln>
        </p:spPr>
      </p:pic>
    </p:spTree>
  </p:cSld>
  <p:clrMap bg1="lt1" bg2="lt2" tx1="dk1" tx2="dk2" accent1="accent1" accent2="accent2" accent3="accent3" accent4="accent4" accent5="accent5" accent6="accent6" hlink="hlink" folHlink="folHlink"/>
  <p:sldLayoutIdLst>
    <p:sldLayoutId id="2147483663" r:id="rId5"/>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hyperlink" Target="http://www.enquetevrs.fr/" TargetMode="External"/><Relationship Id="rId2" Type="http://schemas.openxmlformats.org/officeDocument/2006/relationships/slideLayout" Target="../slideLayouts/slideLayout1.xml"/><Relationship Id="rId3" Type="http://schemas.openxmlformats.org/officeDocument/2006/relationships/notesSlide" Target="../notesSlides/notesSlide1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sldNum" idx="21"/>
          </p:nvPr>
        </p:nvSpPr>
        <p:spPr>
          <a:xfrm>
            <a:off x="7398720" y="4783680"/>
            <a:ext cx="1349640" cy="359640"/>
          </a:xfrm>
          <a:prstGeom prst="rect">
            <a:avLst/>
          </a:prstGeom>
          <a:noFill/>
          <a:ln w="0">
            <a:noFill/>
          </a:ln>
        </p:spPr>
        <p:txBody>
          <a:bodyPr lIns="0" rIns="0" tIns="0" bIns="0" anchor="ctr">
            <a:noAutofit/>
          </a:bodyPr>
          <a:lstStyle>
            <a:lvl1pPr indent="0" algn="r" defTabSz="914400">
              <a:lnSpc>
                <a:spcPct val="100000"/>
              </a:lnSpc>
              <a:buNone/>
              <a:defRPr b="1" lang="fr-FR" sz="750" spc="-1" strike="noStrike">
                <a:solidFill>
                  <a:schemeClr val="dk1"/>
                </a:solidFill>
                <a:latin typeface="Marianne"/>
              </a:defRPr>
            </a:lvl1pPr>
          </a:lstStyle>
          <a:p>
            <a:pPr indent="0" algn="r" defTabSz="914400">
              <a:lnSpc>
                <a:spcPct val="100000"/>
              </a:lnSpc>
              <a:buNone/>
            </a:pPr>
            <a:fld id="{8C03D6EB-0463-40B0-B23E-5CE59E83CFF9}" type="slidenum">
              <a:rPr b="1" lang="fr-FR" sz="750" spc="-1" strike="noStrike">
                <a:solidFill>
                  <a:schemeClr val="dk1"/>
                </a:solidFill>
                <a:latin typeface="Marianne"/>
              </a:rPr>
              <a:t>&lt;numéro&gt;</a:t>
            </a:fld>
            <a:endParaRPr b="0" lang="fr-FR" sz="750" spc="-1" strike="noStrike">
              <a:solidFill>
                <a:srgbClr val="000000"/>
              </a:solidFill>
              <a:latin typeface="Times New Roman"/>
            </a:endParaRPr>
          </a:p>
        </p:txBody>
      </p:sp>
      <p:sp>
        <p:nvSpPr>
          <p:cNvPr id="83" name="PlaceHolder 2"/>
          <p:cNvSpPr>
            <a:spLocks noGrp="1"/>
          </p:cNvSpPr>
          <p:nvPr>
            <p:ph type="title"/>
          </p:nvPr>
        </p:nvSpPr>
        <p:spPr>
          <a:xfrm>
            <a:off x="315720" y="835560"/>
            <a:ext cx="8424360" cy="2527920"/>
          </a:xfrm>
          <a:prstGeom prst="rect">
            <a:avLst/>
          </a:prstGeom>
          <a:noFill/>
          <a:ln w="0">
            <a:noFill/>
          </a:ln>
        </p:spPr>
        <p:txBody>
          <a:bodyPr lIns="91440" rIns="91440" tIns="45720" bIns="45720" anchor="ctr">
            <a:noAutofit/>
          </a:bodyPr>
          <a:p>
            <a:pPr marL="14400" indent="0" defTabSz="914400">
              <a:lnSpc>
                <a:spcPct val="90000"/>
              </a:lnSpc>
              <a:buNone/>
              <a:tabLst>
                <a:tab algn="l" pos="0"/>
              </a:tabLst>
            </a:pPr>
            <a:r>
              <a:rPr b="1" lang="fr-FR" sz="3600" spc="-1" strike="noStrike">
                <a:solidFill>
                  <a:schemeClr val="dk1"/>
                </a:solidFill>
                <a:latin typeface="Marianne"/>
              </a:rPr>
              <a:t>Enquête Vécu et ressenti en matière de sécurité (éditions 2026-2028)</a:t>
            </a:r>
            <a:endParaRPr b="0" lang="fr-FR" sz="3600" spc="-1" strike="noStrike">
              <a:solidFill>
                <a:schemeClr val="dk1"/>
              </a:solidFill>
              <a:latin typeface="Arial"/>
            </a:endParaRPr>
          </a:p>
        </p:txBody>
      </p:sp>
      <p:sp>
        <p:nvSpPr>
          <p:cNvPr id="84" name="PlaceHolder 3"/>
          <p:cNvSpPr>
            <a:spLocks noGrp="1"/>
          </p:cNvSpPr>
          <p:nvPr>
            <p:ph/>
          </p:nvPr>
        </p:nvSpPr>
        <p:spPr>
          <a:xfrm>
            <a:off x="315720" y="3090960"/>
            <a:ext cx="8424360" cy="1208520"/>
          </a:xfrm>
          <a:prstGeom prst="rect">
            <a:avLst/>
          </a:prstGeom>
          <a:noFill/>
          <a:ln w="0">
            <a:noFill/>
          </a:ln>
        </p:spPr>
        <p:txBody>
          <a:bodyPr lIns="0" rIns="0" tIns="0" bIns="0" anchor="t">
            <a:noAutofit/>
          </a:bodyPr>
          <a:p>
            <a:pPr marL="9360" indent="85680" defTabSz="914400">
              <a:lnSpc>
                <a:spcPct val="100000"/>
              </a:lnSpc>
              <a:spcBef>
                <a:spcPts val="400"/>
              </a:spcBef>
              <a:spcAft>
                <a:spcPts val="799"/>
              </a:spcAft>
              <a:buNone/>
              <a:tabLst>
                <a:tab algn="l" pos="0"/>
              </a:tabLst>
            </a:pPr>
            <a:r>
              <a:rPr b="1" lang="fr-FR" sz="1500" spc="-1" strike="noStrike">
                <a:solidFill>
                  <a:schemeClr val="dk1">
                    <a:lumMod val="50000"/>
                    <a:lumOff val="50000"/>
                  </a:schemeClr>
                </a:solidFill>
                <a:latin typeface="Marianne"/>
              </a:rPr>
              <a:t>Examen pour avis d’opportunité</a:t>
            </a:r>
            <a:endParaRPr b="0" lang="fr-FR" sz="1500" spc="-1" strike="noStrike">
              <a:solidFill>
                <a:schemeClr val="dk1"/>
              </a:solidFill>
              <a:latin typeface="Arial"/>
            </a:endParaRPr>
          </a:p>
          <a:p>
            <a:pPr marL="9360" indent="85680" defTabSz="914400">
              <a:lnSpc>
                <a:spcPct val="100000"/>
              </a:lnSpc>
              <a:spcBef>
                <a:spcPts val="400"/>
              </a:spcBef>
              <a:spcAft>
                <a:spcPts val="799"/>
              </a:spcAft>
              <a:buNone/>
              <a:tabLst>
                <a:tab algn="l" pos="0"/>
              </a:tabLst>
            </a:pPr>
            <a:r>
              <a:rPr b="1" lang="fr-FR" sz="1500" spc="-1" strike="noStrike">
                <a:solidFill>
                  <a:schemeClr val="dk1">
                    <a:lumMod val="50000"/>
                    <a:lumOff val="50000"/>
                  </a:schemeClr>
                </a:solidFill>
                <a:latin typeface="Marianne"/>
              </a:rPr>
              <a:t>Commission « Services publics, services aux publics »</a:t>
            </a:r>
            <a:endParaRPr b="0" lang="fr-FR" sz="1500" spc="-1" strike="noStrike">
              <a:solidFill>
                <a:schemeClr val="dk1"/>
              </a:solidFill>
              <a:latin typeface="Arial"/>
            </a:endParaRPr>
          </a:p>
          <a:p>
            <a:pPr marL="9360" indent="85680" defTabSz="914400">
              <a:lnSpc>
                <a:spcPct val="100000"/>
              </a:lnSpc>
              <a:spcBef>
                <a:spcPts val="400"/>
              </a:spcBef>
              <a:spcAft>
                <a:spcPts val="799"/>
              </a:spcAft>
              <a:buNone/>
              <a:tabLst>
                <a:tab algn="l" pos="0"/>
              </a:tabLst>
            </a:pPr>
            <a:r>
              <a:rPr b="1" lang="fr-FR" sz="1500" spc="-1" strike="noStrike">
                <a:solidFill>
                  <a:schemeClr val="dk1">
                    <a:lumMod val="50000"/>
                    <a:lumOff val="50000"/>
                  </a:schemeClr>
                </a:solidFill>
                <a:latin typeface="Marianne"/>
              </a:rPr>
              <a:t>20 mars 2025</a:t>
            </a:r>
            <a:endParaRPr b="0" lang="fr-FR" sz="15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type="dt" idx="34"/>
          </p:nvPr>
        </p:nvSpPr>
        <p:spPr>
          <a:xfrm>
            <a:off x="324000" y="4797720"/>
            <a:ext cx="1169640" cy="345600"/>
          </a:xfrm>
          <a:prstGeom prst="rect">
            <a:avLst/>
          </a:prstGeom>
          <a:noFill/>
          <a:ln w="0">
            <a:noFill/>
          </a:ln>
        </p:spPr>
        <p:txBody>
          <a:bodyPr lIns="0" rIns="0" tIns="0" bIns="0" anchor="ctr">
            <a:noAutofit/>
          </a:bodyPr>
          <a:lstStyle>
            <a:lvl1pPr indent="0" defTabSz="914400">
              <a:lnSpc>
                <a:spcPct val="100000"/>
              </a:lnSpc>
              <a:buNone/>
              <a:defRPr b="1" lang="fr-FR" sz="750" spc="-1" strike="noStrike" cap="all">
                <a:solidFill>
                  <a:schemeClr val="dk1"/>
                </a:solidFill>
                <a:latin typeface="Marianne"/>
              </a:defRPr>
            </a:lvl1pPr>
          </a:lstStyle>
          <a:p>
            <a:pPr indent="0" defTabSz="914400">
              <a:lnSpc>
                <a:spcPct val="100000"/>
              </a:lnSpc>
              <a:buNone/>
            </a:pPr>
            <a:fld id="{00E6D1D1-73CD-4485-A97A-B800AF88576A}" type="datetime1">
              <a:rPr b="1" lang="fr-FR" sz="750" spc="-1" strike="noStrike" cap="all">
                <a:solidFill>
                  <a:schemeClr val="dk1"/>
                </a:solidFill>
                <a:latin typeface="Marianne"/>
              </a:rPr>
              <a:t>18/03/2025</a:t>
            </a:fld>
            <a:endParaRPr b="0" lang="fr-FR" sz="750" spc="-1" strike="noStrike">
              <a:solidFill>
                <a:srgbClr val="000000"/>
              </a:solidFill>
              <a:latin typeface="Times New Roman"/>
            </a:endParaRPr>
          </a:p>
        </p:txBody>
      </p:sp>
      <p:sp>
        <p:nvSpPr>
          <p:cNvPr id="119" name="PlaceHolder 2"/>
          <p:cNvSpPr>
            <a:spLocks noGrp="1"/>
          </p:cNvSpPr>
          <p:nvPr>
            <p:ph type="title"/>
          </p:nvPr>
        </p:nvSpPr>
        <p:spPr>
          <a:xfrm>
            <a:off x="315720" y="835560"/>
            <a:ext cx="8424360" cy="539640"/>
          </a:xfrm>
          <a:prstGeom prst="rect">
            <a:avLst/>
          </a:prstGeom>
          <a:noFill/>
          <a:ln w="0">
            <a:noFill/>
          </a:ln>
        </p:spPr>
        <p:txBody>
          <a:bodyPr lIns="91440" rIns="91440" tIns="45720" bIns="45720" anchor="ctr">
            <a:normAutofit/>
          </a:bodyPr>
          <a:p>
            <a:pPr marL="14400" indent="0" defTabSz="914400">
              <a:lnSpc>
                <a:spcPct val="90000"/>
              </a:lnSpc>
              <a:buNone/>
              <a:tabLst>
                <a:tab algn="l" pos="0"/>
              </a:tabLst>
            </a:pPr>
            <a:r>
              <a:rPr b="1" lang="fr-FR" sz="2500" spc="-1" strike="noStrike">
                <a:solidFill>
                  <a:schemeClr val="dk1"/>
                </a:solidFill>
                <a:latin typeface="Marianne"/>
              </a:rPr>
              <a:t>Enrichissements</a:t>
            </a:r>
            <a:endParaRPr b="0" lang="fr-FR" sz="2500" spc="-1" strike="noStrike">
              <a:solidFill>
                <a:schemeClr val="dk1"/>
              </a:solidFill>
              <a:latin typeface="Arial"/>
            </a:endParaRPr>
          </a:p>
        </p:txBody>
      </p:sp>
      <p:sp>
        <p:nvSpPr>
          <p:cNvPr id="120" name="PlaceHolder 3"/>
          <p:cNvSpPr>
            <a:spLocks noGrp="1"/>
          </p:cNvSpPr>
          <p:nvPr>
            <p:ph/>
          </p:nvPr>
        </p:nvSpPr>
        <p:spPr>
          <a:xfrm>
            <a:off x="324000" y="1707480"/>
            <a:ext cx="8424360" cy="2880000"/>
          </a:xfrm>
          <a:prstGeom prst="rect">
            <a:avLst/>
          </a:prstGeom>
          <a:noFill/>
          <a:ln w="0">
            <a:noFill/>
          </a:ln>
        </p:spPr>
        <p:txBody>
          <a:bodyPr lIns="0" rIns="0" tIns="0" bIns="0" anchor="t">
            <a:noAutofit/>
          </a:bodyPr>
          <a:p>
            <a:pPr indent="0" algn="just" defTabSz="914400">
              <a:lnSpc>
                <a:spcPct val="100000"/>
              </a:lnSpc>
              <a:spcAft>
                <a:spcPts val="499"/>
              </a:spcAft>
              <a:buNone/>
            </a:pPr>
            <a:endParaRPr b="0" lang="fr-FR" sz="2000" spc="-1" strike="noStrike">
              <a:solidFill>
                <a:schemeClr val="dk1"/>
              </a:solidFill>
              <a:latin typeface="Arial"/>
            </a:endParaRPr>
          </a:p>
          <a:p>
            <a:pPr marL="378000" indent="-285840" algn="just" defTabSz="914400">
              <a:lnSpc>
                <a:spcPct val="100000"/>
              </a:lnSpc>
              <a:spcAft>
                <a:spcPts val="499"/>
              </a:spcAft>
              <a:buClr>
                <a:srgbClr val="000000"/>
              </a:buClr>
              <a:buFont typeface="Wingdings" charset="2"/>
              <a:buChar char=""/>
            </a:pPr>
            <a:r>
              <a:rPr b="0" lang="fr-FR" sz="1800" spc="-1" strike="noStrike">
                <a:solidFill>
                  <a:schemeClr val="dk1"/>
                </a:solidFill>
                <a:latin typeface="Marianne"/>
              </a:rPr>
              <a:t>Enrichissement avec données des revenus fiscaux et sociaux</a:t>
            </a:r>
            <a:endParaRPr b="0" lang="fr-FR" sz="1800" spc="-1" strike="noStrike">
              <a:solidFill>
                <a:schemeClr val="dk1"/>
              </a:solidFill>
              <a:latin typeface="Arial"/>
            </a:endParaRPr>
          </a:p>
          <a:p>
            <a:pPr indent="0" algn="just" defTabSz="914400">
              <a:lnSpc>
                <a:spcPct val="100000"/>
              </a:lnSpc>
              <a:spcAft>
                <a:spcPts val="499"/>
              </a:spcAft>
              <a:buNone/>
            </a:pPr>
            <a:endParaRPr b="0" lang="fr-FR" sz="1800" spc="-1" strike="noStrike">
              <a:solidFill>
                <a:schemeClr val="dk1"/>
              </a:solidFill>
              <a:latin typeface="Arial"/>
            </a:endParaRPr>
          </a:p>
          <a:p>
            <a:pPr marL="378000" indent="-285840" algn="just" defTabSz="914400">
              <a:lnSpc>
                <a:spcPct val="100000"/>
              </a:lnSpc>
              <a:spcAft>
                <a:spcPts val="499"/>
              </a:spcAft>
              <a:buClr>
                <a:srgbClr val="000000"/>
              </a:buClr>
              <a:buFont typeface="Wingdings" charset="2"/>
              <a:buChar char=""/>
            </a:pPr>
            <a:r>
              <a:rPr b="0" lang="fr-FR" sz="1800" spc="-1" strike="noStrike">
                <a:solidFill>
                  <a:schemeClr val="dk1"/>
                </a:solidFill>
                <a:latin typeface="Marianne"/>
              </a:rPr>
              <a:t>Appariement avec les données de la délinquance enregistrée</a:t>
            </a:r>
            <a:endParaRPr b="0" lang="fr-FR" sz="1800" spc="-1" strike="noStrike">
              <a:solidFill>
                <a:schemeClr val="dk1"/>
              </a:solidFill>
              <a:latin typeface="Arial"/>
            </a:endParaRPr>
          </a:p>
          <a:p>
            <a:pPr indent="0" algn="just" defTabSz="914400">
              <a:lnSpc>
                <a:spcPct val="100000"/>
              </a:lnSpc>
              <a:spcAft>
                <a:spcPts val="499"/>
              </a:spcAft>
              <a:buNone/>
            </a:pPr>
            <a:endParaRPr b="0" lang="fr-FR" sz="1800" spc="-1" strike="noStrike">
              <a:solidFill>
                <a:schemeClr val="dk1"/>
              </a:solidFill>
              <a:latin typeface="Arial"/>
            </a:endParaRPr>
          </a:p>
          <a:p>
            <a:pPr marL="378000" indent="-285840" algn="just" defTabSz="914400">
              <a:lnSpc>
                <a:spcPct val="100000"/>
              </a:lnSpc>
              <a:spcAft>
                <a:spcPts val="499"/>
              </a:spcAft>
              <a:buClr>
                <a:srgbClr val="000000"/>
              </a:buClr>
              <a:buFont typeface="Wingdings" charset="2"/>
              <a:buChar char=""/>
            </a:pPr>
            <a:r>
              <a:rPr b="0" lang="fr-FR" sz="1800" spc="-1" strike="noStrike">
                <a:solidFill>
                  <a:schemeClr val="dk1"/>
                </a:solidFill>
                <a:latin typeface="Marianne"/>
              </a:rPr>
              <a:t>Post-enquêtes à partir de l’édition 2025</a:t>
            </a:r>
            <a:endParaRPr b="0" lang="fr-FR" sz="1800" spc="-1" strike="noStrike">
              <a:solidFill>
                <a:schemeClr val="dk1"/>
              </a:solidFill>
              <a:latin typeface="Arial"/>
            </a:endParaRPr>
          </a:p>
        </p:txBody>
      </p:sp>
      <p:sp>
        <p:nvSpPr>
          <p:cNvPr id="5" name="PlaceHolder 4"/>
          <p:cNvSpPr>
            <a:spLocks noGrp="1"/>
          </p:cNvSpPr>
          <p:nvPr>
            <p:ph type="sldNum" idx="1"/>
          </p:nvPr>
        </p:nvSpPr>
        <p:spPr/>
        <p:txBody>
          <a:bodyPr/>
          <a:p>
            <a:fld id="{9B38EDBA-AB46-46F0-9121-3A01C1DA64A4}" type="slidenum">
              <a:t>10</a:t>
            </a:fld>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type="dt" idx="35"/>
          </p:nvPr>
        </p:nvSpPr>
        <p:spPr>
          <a:xfrm>
            <a:off x="324000" y="4797720"/>
            <a:ext cx="1169640" cy="345600"/>
          </a:xfrm>
          <a:prstGeom prst="rect">
            <a:avLst/>
          </a:prstGeom>
          <a:noFill/>
          <a:ln w="0">
            <a:noFill/>
          </a:ln>
        </p:spPr>
        <p:txBody>
          <a:bodyPr lIns="0" rIns="0" tIns="0" bIns="0" anchor="ctr">
            <a:noAutofit/>
          </a:bodyPr>
          <a:lstStyle>
            <a:lvl1pPr indent="0" defTabSz="914400">
              <a:lnSpc>
                <a:spcPct val="100000"/>
              </a:lnSpc>
              <a:buNone/>
              <a:defRPr b="1" lang="fr-FR" sz="750" spc="-1" strike="noStrike" cap="all">
                <a:solidFill>
                  <a:schemeClr val="dk1"/>
                </a:solidFill>
                <a:latin typeface="Marianne"/>
              </a:defRPr>
            </a:lvl1pPr>
          </a:lstStyle>
          <a:p>
            <a:pPr indent="0" defTabSz="914400">
              <a:lnSpc>
                <a:spcPct val="100000"/>
              </a:lnSpc>
              <a:buNone/>
            </a:pPr>
            <a:fld id="{EF8CC5C3-ACBB-413E-8F86-D107472E73C5}" type="datetime1">
              <a:rPr b="1" lang="fr-FR" sz="750" spc="-1" strike="noStrike" cap="all">
                <a:solidFill>
                  <a:schemeClr val="dk1"/>
                </a:solidFill>
                <a:latin typeface="Marianne"/>
              </a:rPr>
              <a:t>18/03/2025</a:t>
            </a:fld>
            <a:endParaRPr b="0" lang="fr-FR" sz="750" spc="-1" strike="noStrike">
              <a:solidFill>
                <a:srgbClr val="000000"/>
              </a:solidFill>
              <a:latin typeface="Times New Roman"/>
            </a:endParaRPr>
          </a:p>
        </p:txBody>
      </p:sp>
      <p:sp>
        <p:nvSpPr>
          <p:cNvPr id="122" name="PlaceHolder 2"/>
          <p:cNvSpPr>
            <a:spLocks noGrp="1"/>
          </p:cNvSpPr>
          <p:nvPr>
            <p:ph/>
          </p:nvPr>
        </p:nvSpPr>
        <p:spPr>
          <a:xfrm>
            <a:off x="324000" y="1707480"/>
            <a:ext cx="8424000" cy="2880000"/>
          </a:xfrm>
          <a:prstGeom prst="rect">
            <a:avLst/>
          </a:prstGeom>
          <a:noFill/>
          <a:ln w="0">
            <a:noFill/>
          </a:ln>
        </p:spPr>
        <p:txBody>
          <a:bodyPr lIns="0" rIns="0" tIns="0" bIns="0" anchor="t">
            <a:noAutofit/>
          </a:bodyPr>
          <a:p>
            <a:pPr marL="351360" indent="0" algn="just" defTabSz="914400">
              <a:lnSpc>
                <a:spcPct val="100000"/>
              </a:lnSpc>
              <a:spcBef>
                <a:spcPts val="601"/>
              </a:spcBef>
              <a:spcAft>
                <a:spcPts val="601"/>
              </a:spcAft>
              <a:buNone/>
              <a:tabLst>
                <a:tab algn="l" pos="0"/>
              </a:tabLst>
            </a:pPr>
            <a:endParaRPr b="0" lang="fr-FR" sz="1800" spc="-1" strike="noStrike">
              <a:solidFill>
                <a:schemeClr val="dk1"/>
              </a:solidFill>
              <a:latin typeface="Arial"/>
            </a:endParaRPr>
          </a:p>
          <a:p>
            <a:pPr marL="351360" indent="0" algn="just" defTabSz="914400">
              <a:lnSpc>
                <a:spcPct val="100000"/>
              </a:lnSpc>
              <a:spcBef>
                <a:spcPts val="601"/>
              </a:spcBef>
              <a:spcAft>
                <a:spcPts val="601"/>
              </a:spcAft>
              <a:buNone/>
              <a:tabLst>
                <a:tab algn="l" pos="0"/>
              </a:tabLst>
            </a:pPr>
            <a:r>
              <a:rPr b="0" lang="fr-FR" sz="1800" spc="-1" strike="noStrike">
                <a:solidFill>
                  <a:schemeClr val="dk1"/>
                </a:solidFill>
                <a:latin typeface="Marianne"/>
              </a:rPr>
              <a:t>Merci pour votre attention ! </a:t>
            </a:r>
            <a:endParaRPr b="0" lang="fr-FR" sz="1800" spc="-1" strike="noStrike">
              <a:solidFill>
                <a:schemeClr val="dk1"/>
              </a:solidFill>
              <a:latin typeface="Arial"/>
            </a:endParaRPr>
          </a:p>
          <a:p>
            <a:pPr marL="351360" indent="0" algn="just" defTabSz="914400">
              <a:lnSpc>
                <a:spcPct val="100000"/>
              </a:lnSpc>
              <a:spcBef>
                <a:spcPts val="601"/>
              </a:spcBef>
              <a:spcAft>
                <a:spcPts val="601"/>
              </a:spcAft>
              <a:buNone/>
              <a:tabLst>
                <a:tab algn="l" pos="0"/>
              </a:tabLst>
            </a:pPr>
            <a:endParaRPr b="0" lang="fr-FR" sz="1800" spc="-1" strike="noStrike">
              <a:solidFill>
                <a:schemeClr val="dk1"/>
              </a:solidFill>
              <a:latin typeface="Arial"/>
            </a:endParaRPr>
          </a:p>
          <a:p>
            <a:pPr marL="351360" indent="0" algn="r" defTabSz="914400">
              <a:lnSpc>
                <a:spcPct val="100000"/>
              </a:lnSpc>
              <a:spcBef>
                <a:spcPts val="601"/>
              </a:spcBef>
              <a:spcAft>
                <a:spcPts val="601"/>
              </a:spcAft>
              <a:buNone/>
              <a:tabLst>
                <a:tab algn="l" pos="0"/>
              </a:tabLst>
            </a:pPr>
            <a:r>
              <a:rPr b="0" lang="fr-FR" sz="1200" spc="-1" strike="noStrike">
                <a:solidFill>
                  <a:schemeClr val="dk1"/>
                </a:solidFill>
                <a:latin typeface="Marianne"/>
              </a:rPr>
              <a:t>Retrouvez toutes les informations utiles de l’enquête</a:t>
            </a:r>
            <a:endParaRPr b="0" lang="fr-FR" sz="1200" spc="-1" strike="noStrike">
              <a:solidFill>
                <a:schemeClr val="dk1"/>
              </a:solidFill>
              <a:latin typeface="Arial"/>
            </a:endParaRPr>
          </a:p>
          <a:p>
            <a:pPr marL="351360" indent="0" algn="r" defTabSz="914400">
              <a:lnSpc>
                <a:spcPct val="100000"/>
              </a:lnSpc>
              <a:spcBef>
                <a:spcPts val="601"/>
              </a:spcBef>
              <a:spcAft>
                <a:spcPts val="601"/>
              </a:spcAft>
              <a:buNone/>
              <a:tabLst>
                <a:tab algn="l" pos="0"/>
              </a:tabLst>
            </a:pPr>
            <a:r>
              <a:rPr b="0" lang="fr-FR" sz="1200" spc="-1" strike="noStrike">
                <a:solidFill>
                  <a:schemeClr val="dk1"/>
                </a:solidFill>
                <a:latin typeface="Marianne"/>
              </a:rPr>
              <a:t>sur le site internet : </a:t>
            </a:r>
            <a:r>
              <a:rPr b="0" lang="fr-FR" sz="1200" spc="-1" strike="noStrike" u="sng">
                <a:solidFill>
                  <a:srgbClr val="000000"/>
                </a:solidFill>
                <a:uFillTx/>
                <a:latin typeface="Marianne"/>
                <a:hlinkClick r:id="rId1"/>
              </a:rPr>
              <a:t>www.enquetevrs.fr</a:t>
            </a:r>
            <a:endParaRPr b="0" lang="fr-FR" sz="1200" spc="-1" strike="noStrike">
              <a:solidFill>
                <a:schemeClr val="dk1"/>
              </a:solidFill>
              <a:latin typeface="Arial"/>
            </a:endParaRPr>
          </a:p>
          <a:p>
            <a:pPr marL="351360" indent="0" algn="r" defTabSz="914400">
              <a:lnSpc>
                <a:spcPct val="100000"/>
              </a:lnSpc>
              <a:spcBef>
                <a:spcPts val="601"/>
              </a:spcBef>
              <a:spcAft>
                <a:spcPts val="601"/>
              </a:spcAft>
              <a:buNone/>
              <a:tabLst>
                <a:tab algn="l" pos="0"/>
              </a:tabLst>
            </a:pPr>
            <a:endParaRPr b="0" lang="fr-FR" sz="1200" spc="-1" strike="noStrike">
              <a:solidFill>
                <a:schemeClr val="dk1"/>
              </a:solidFill>
              <a:latin typeface="Arial"/>
            </a:endParaRPr>
          </a:p>
          <a:p>
            <a:pPr indent="0" algn="just" defTabSz="914400">
              <a:lnSpc>
                <a:spcPct val="100000"/>
              </a:lnSpc>
              <a:spcAft>
                <a:spcPts val="499"/>
              </a:spcAft>
              <a:buNone/>
              <a:tabLst>
                <a:tab algn="l" pos="0"/>
              </a:tabLst>
            </a:pPr>
            <a:endParaRPr b="0" lang="fr-FR" sz="1800" spc="-1" strike="noStrike">
              <a:solidFill>
                <a:schemeClr val="dk1"/>
              </a:solidFill>
              <a:latin typeface="Arial"/>
            </a:endParaRPr>
          </a:p>
        </p:txBody>
      </p:sp>
      <p:sp>
        <p:nvSpPr>
          <p:cNvPr id="4" name="PlaceHolder 3"/>
          <p:cNvSpPr>
            <a:spLocks noGrp="1"/>
          </p:cNvSpPr>
          <p:nvPr>
            <p:ph type="sldNum" idx="1"/>
          </p:nvPr>
        </p:nvSpPr>
        <p:spPr/>
        <p:txBody>
          <a:bodyPr/>
          <a:p>
            <a:fld id="{00FF67EA-F1AC-45D3-80A7-8950C414E8B9}" type="slidenum">
              <a:t>11</a:t>
            </a:fld>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PlaceHolder 1"/>
          <p:cNvSpPr>
            <a:spLocks noGrp="1"/>
          </p:cNvSpPr>
          <p:nvPr>
            <p:ph type="sldNum" idx="22"/>
          </p:nvPr>
        </p:nvSpPr>
        <p:spPr>
          <a:xfrm>
            <a:off x="7398720" y="4783680"/>
            <a:ext cx="1349640" cy="359640"/>
          </a:xfrm>
          <a:prstGeom prst="rect">
            <a:avLst/>
          </a:prstGeom>
          <a:noFill/>
          <a:ln w="0">
            <a:noFill/>
          </a:ln>
        </p:spPr>
        <p:txBody>
          <a:bodyPr lIns="0" rIns="0" tIns="0" bIns="0" anchor="ctr">
            <a:noAutofit/>
          </a:bodyPr>
          <a:lstStyle>
            <a:lvl1pPr indent="0" algn="r" defTabSz="914400">
              <a:lnSpc>
                <a:spcPct val="100000"/>
              </a:lnSpc>
              <a:buNone/>
              <a:defRPr b="1" lang="fr-FR" sz="750" spc="-1" strike="noStrike">
                <a:solidFill>
                  <a:schemeClr val="dk1"/>
                </a:solidFill>
                <a:latin typeface="Marianne"/>
              </a:defRPr>
            </a:lvl1pPr>
          </a:lstStyle>
          <a:p>
            <a:pPr indent="0" algn="r" defTabSz="914400">
              <a:lnSpc>
                <a:spcPct val="100000"/>
              </a:lnSpc>
              <a:buNone/>
            </a:pPr>
            <a:fld id="{21B85B3C-08DC-4D31-96F1-E61EA04D8093}" type="slidenum">
              <a:rPr b="1" lang="fr-FR" sz="750" spc="-1" strike="noStrike">
                <a:solidFill>
                  <a:schemeClr val="dk1"/>
                </a:solidFill>
                <a:latin typeface="Marianne"/>
              </a:rPr>
              <a:t>&lt;numéro&gt;</a:t>
            </a:fld>
            <a:endParaRPr b="0" lang="fr-FR" sz="750" spc="-1" strike="noStrike">
              <a:solidFill>
                <a:srgbClr val="000000"/>
              </a:solidFill>
              <a:latin typeface="Times New Roman"/>
            </a:endParaRPr>
          </a:p>
        </p:txBody>
      </p:sp>
      <p:sp>
        <p:nvSpPr>
          <p:cNvPr id="86" name="PlaceHolder 2"/>
          <p:cNvSpPr>
            <a:spLocks noGrp="1"/>
          </p:cNvSpPr>
          <p:nvPr>
            <p:ph type="dt" idx="23"/>
          </p:nvPr>
        </p:nvSpPr>
        <p:spPr>
          <a:xfrm>
            <a:off x="324000" y="4797720"/>
            <a:ext cx="1169640" cy="345600"/>
          </a:xfrm>
          <a:prstGeom prst="rect">
            <a:avLst/>
          </a:prstGeom>
          <a:noFill/>
          <a:ln w="0">
            <a:noFill/>
          </a:ln>
        </p:spPr>
        <p:txBody>
          <a:bodyPr lIns="0" rIns="0" tIns="0" bIns="0" anchor="ctr">
            <a:noAutofit/>
          </a:bodyPr>
          <a:lstStyle>
            <a:lvl1pPr indent="0" defTabSz="914400">
              <a:lnSpc>
                <a:spcPct val="100000"/>
              </a:lnSpc>
              <a:buNone/>
              <a:defRPr b="1" lang="fr-FR" sz="750" spc="-1" strike="noStrike" cap="all">
                <a:solidFill>
                  <a:schemeClr val="dk1"/>
                </a:solidFill>
                <a:latin typeface="Marianne"/>
              </a:defRPr>
            </a:lvl1pPr>
          </a:lstStyle>
          <a:p>
            <a:pPr indent="0" defTabSz="914400">
              <a:lnSpc>
                <a:spcPct val="100000"/>
              </a:lnSpc>
              <a:buNone/>
            </a:pPr>
            <a:fld id="{E9301EF2-FC6A-4F0A-909F-C7ACF9B51B8A}" type="datetime1">
              <a:rPr b="1" lang="fr-FR" sz="750" spc="-1" strike="noStrike" cap="all">
                <a:solidFill>
                  <a:schemeClr val="dk1"/>
                </a:solidFill>
                <a:latin typeface="Marianne"/>
              </a:rPr>
              <a:t>18/03/2025</a:t>
            </a:fld>
            <a:endParaRPr b="0" lang="fr-FR" sz="750" spc="-1" strike="noStrike">
              <a:solidFill>
                <a:srgbClr val="000000"/>
              </a:solidFill>
              <a:latin typeface="Times New Roman"/>
            </a:endParaRPr>
          </a:p>
        </p:txBody>
      </p:sp>
      <p:sp>
        <p:nvSpPr>
          <p:cNvPr id="87" name="PlaceHolder 3"/>
          <p:cNvSpPr>
            <a:spLocks noGrp="1"/>
          </p:cNvSpPr>
          <p:nvPr>
            <p:ph type="title"/>
          </p:nvPr>
        </p:nvSpPr>
        <p:spPr>
          <a:xfrm>
            <a:off x="324000" y="682920"/>
            <a:ext cx="8424360" cy="539640"/>
          </a:xfrm>
          <a:prstGeom prst="rect">
            <a:avLst/>
          </a:prstGeom>
          <a:noFill/>
          <a:ln w="0">
            <a:noFill/>
          </a:ln>
        </p:spPr>
        <p:txBody>
          <a:bodyPr lIns="91440" rIns="91440" tIns="45720" bIns="45720" anchor="ctr">
            <a:noAutofit/>
          </a:bodyPr>
          <a:p>
            <a:pPr marL="14400" indent="0" defTabSz="914400">
              <a:lnSpc>
                <a:spcPct val="90000"/>
              </a:lnSpc>
              <a:buNone/>
              <a:tabLst>
                <a:tab algn="l" pos="0"/>
              </a:tabLst>
            </a:pPr>
            <a:r>
              <a:rPr b="1" lang="fr-FR" sz="2500" spc="-1" strike="noStrike">
                <a:solidFill>
                  <a:schemeClr val="dk1"/>
                </a:solidFill>
                <a:latin typeface="Marianne"/>
              </a:rPr>
              <a:t>Contexte – De l’enquête CVS à l’enquête VRS</a:t>
            </a:r>
            <a:endParaRPr b="0" lang="fr-FR" sz="2500" spc="-1" strike="noStrike">
              <a:solidFill>
                <a:schemeClr val="dk1"/>
              </a:solidFill>
              <a:latin typeface="Arial"/>
            </a:endParaRPr>
          </a:p>
        </p:txBody>
      </p:sp>
      <p:sp>
        <p:nvSpPr>
          <p:cNvPr id="88" name="PlaceHolder 4"/>
          <p:cNvSpPr>
            <a:spLocks noGrp="1"/>
          </p:cNvSpPr>
          <p:nvPr>
            <p:ph/>
          </p:nvPr>
        </p:nvSpPr>
        <p:spPr>
          <a:xfrm>
            <a:off x="323640" y="1563480"/>
            <a:ext cx="8424720" cy="2880000"/>
          </a:xfrm>
          <a:prstGeom prst="rect">
            <a:avLst/>
          </a:prstGeom>
          <a:noFill/>
          <a:ln w="0">
            <a:noFill/>
          </a:ln>
        </p:spPr>
        <p:txBody>
          <a:bodyPr lIns="0" rIns="0" tIns="0" bIns="0" anchor="t">
            <a:noAutofit/>
          </a:bodyPr>
          <a:p>
            <a:pPr marL="285840" indent="-285840" algn="just" defTabSz="914400">
              <a:lnSpc>
                <a:spcPct val="100000"/>
              </a:lnSpc>
              <a:spcBef>
                <a:spcPts val="400"/>
              </a:spcBef>
              <a:spcAft>
                <a:spcPts val="799"/>
              </a:spcAft>
              <a:buClr>
                <a:srgbClr val="000000"/>
              </a:buClr>
              <a:buFont typeface="Wingdings" charset="2"/>
              <a:buChar char=""/>
            </a:pPr>
            <a:r>
              <a:rPr b="0" lang="fr-FR" sz="1400" spc="-1" strike="noStrike">
                <a:solidFill>
                  <a:schemeClr val="dk1"/>
                </a:solidFill>
                <a:latin typeface="Marianne"/>
              </a:rPr>
              <a:t>Fin de l’enquête « Cadre de vie et sécurité » (CVS) gérée par l’Insee jusqu’en 2021</a:t>
            </a:r>
            <a:endParaRPr b="0" lang="fr-FR" sz="1400" spc="-1" strike="noStrike">
              <a:solidFill>
                <a:schemeClr val="dk1"/>
              </a:solidFill>
              <a:latin typeface="Arial"/>
            </a:endParaRPr>
          </a:p>
          <a:p>
            <a:pPr marL="285840" indent="-285840" algn="just" defTabSz="914400">
              <a:lnSpc>
                <a:spcPct val="100000"/>
              </a:lnSpc>
              <a:spcBef>
                <a:spcPts val="400"/>
              </a:spcBef>
              <a:spcAft>
                <a:spcPts val="799"/>
              </a:spcAft>
              <a:buClr>
                <a:srgbClr val="000000"/>
              </a:buClr>
              <a:buFont typeface="Wingdings" charset="2"/>
              <a:buChar char=""/>
            </a:pPr>
            <a:r>
              <a:rPr b="0" lang="fr-FR" sz="1400" spc="-1" strike="noStrike">
                <a:solidFill>
                  <a:schemeClr val="dk1"/>
                </a:solidFill>
                <a:latin typeface="Marianne"/>
              </a:rPr>
              <a:t>Refonte du dispositif de l’enquête CVS dès 2019 par le SSMSI : consultations écrites auprès des experts et des utilisateurs de CVS, expérimentation grandeur réelle en 2021 (enquête Genese) et conception des outils de collecte dans la concertation</a:t>
            </a:r>
            <a:endParaRPr b="0" lang="fr-FR" sz="1400" spc="-1" strike="noStrike">
              <a:solidFill>
                <a:schemeClr val="dk1"/>
              </a:solidFill>
              <a:latin typeface="Arial"/>
            </a:endParaRPr>
          </a:p>
          <a:p>
            <a:pPr marL="285840" indent="-285840" algn="just" defTabSz="914400">
              <a:lnSpc>
                <a:spcPct val="100000"/>
              </a:lnSpc>
              <a:spcBef>
                <a:spcPts val="400"/>
              </a:spcBef>
              <a:spcAft>
                <a:spcPts val="799"/>
              </a:spcAft>
              <a:buClr>
                <a:srgbClr val="000000"/>
              </a:buClr>
              <a:buFont typeface="Wingdings" charset="2"/>
              <a:buChar char=""/>
            </a:pPr>
            <a:r>
              <a:rPr b="0" lang="fr-FR" sz="1400" spc="-1" strike="noStrike">
                <a:solidFill>
                  <a:schemeClr val="dk1"/>
                </a:solidFill>
                <a:latin typeface="Marianne"/>
              </a:rPr>
              <a:t>1</a:t>
            </a:r>
            <a:r>
              <a:rPr b="0" lang="fr-FR" sz="1400" spc="-1" strike="noStrike" baseline="30000">
                <a:solidFill>
                  <a:schemeClr val="dk1"/>
                </a:solidFill>
                <a:latin typeface="Marianne"/>
              </a:rPr>
              <a:t>ère</a:t>
            </a:r>
            <a:r>
              <a:rPr b="0" lang="fr-FR" sz="1400" spc="-1" strike="noStrike">
                <a:solidFill>
                  <a:schemeClr val="dk1"/>
                </a:solidFill>
                <a:latin typeface="Marianne"/>
              </a:rPr>
              <a:t> édition de l’enquête annuelle « Vécu et ressenti en matière de sécurité » (VRS) en 2022</a:t>
            </a:r>
            <a:endParaRPr b="0" lang="fr-FR" sz="1400" spc="-1" strike="noStrike">
              <a:solidFill>
                <a:schemeClr val="dk1"/>
              </a:solidFill>
              <a:latin typeface="Arial"/>
            </a:endParaRPr>
          </a:p>
          <a:p>
            <a:pPr marL="285840" indent="-285840" algn="just" defTabSz="914400">
              <a:lnSpc>
                <a:spcPct val="100000"/>
              </a:lnSpc>
              <a:spcBef>
                <a:spcPts val="400"/>
              </a:spcBef>
              <a:spcAft>
                <a:spcPts val="799"/>
              </a:spcAft>
              <a:buClr>
                <a:srgbClr val="000000"/>
              </a:buClr>
              <a:buFont typeface="Wingdings" charset="2"/>
              <a:buChar char=""/>
            </a:pPr>
            <a:r>
              <a:rPr b="0" lang="fr-FR" sz="1400" spc="-1" strike="noStrike">
                <a:solidFill>
                  <a:schemeClr val="dk1"/>
                </a:solidFill>
                <a:latin typeface="Marianne"/>
              </a:rPr>
              <a:t>Depuis 2022, chaque année, le SSMSI obtient le label d’intérêt général et de qualité statistique avec octroi du caractère obligatoire pour l’enquête VRS</a:t>
            </a:r>
            <a:endParaRPr b="0" lang="fr-FR" sz="1400" spc="-1" strike="noStrike">
              <a:solidFill>
                <a:schemeClr val="dk1"/>
              </a:solidFill>
              <a:latin typeface="Arial"/>
            </a:endParaRPr>
          </a:p>
          <a:p>
            <a:pPr marL="387360" indent="0" algn="just" defTabSz="914400">
              <a:lnSpc>
                <a:spcPct val="100000"/>
              </a:lnSpc>
              <a:spcBef>
                <a:spcPts val="99"/>
              </a:spcBef>
              <a:spcAft>
                <a:spcPts val="99"/>
              </a:spcAft>
              <a:buNone/>
              <a:tabLst>
                <a:tab algn="l" pos="0"/>
              </a:tabLst>
            </a:pPr>
            <a:r>
              <a:rPr b="0" lang="fr-FR" sz="1000" spc="-1" strike="noStrike">
                <a:solidFill>
                  <a:schemeClr val="dk1"/>
                </a:solidFill>
                <a:latin typeface="Marianne"/>
              </a:rPr>
              <a:t>	</a:t>
            </a:r>
            <a:r>
              <a:rPr b="0" lang="fr-FR" sz="1000" spc="-1" strike="noStrike">
                <a:solidFill>
                  <a:schemeClr val="dk1"/>
                </a:solidFill>
                <a:latin typeface="Marianne"/>
              </a:rPr>
              <a:t>2026 sera la 5</a:t>
            </a:r>
            <a:r>
              <a:rPr b="0" lang="fr-FR" sz="1000" spc="-1" strike="noStrike" baseline="30000">
                <a:solidFill>
                  <a:schemeClr val="dk1"/>
                </a:solidFill>
                <a:latin typeface="Marianne"/>
              </a:rPr>
              <a:t>ème</a:t>
            </a:r>
            <a:r>
              <a:rPr b="0" lang="fr-FR" sz="1000" spc="-1" strike="noStrike">
                <a:solidFill>
                  <a:schemeClr val="dk1"/>
                </a:solidFill>
                <a:latin typeface="Marianne"/>
              </a:rPr>
              <a:t> édition de l’enquête VRS</a:t>
            </a:r>
            <a:endParaRPr b="0" lang="fr-FR" sz="1000" spc="-1" strike="noStrike">
              <a:solidFill>
                <a:schemeClr val="dk1"/>
              </a:solidFill>
              <a:latin typeface="Arial"/>
            </a:endParaRPr>
          </a:p>
          <a:p>
            <a:pPr marL="387360" indent="0" algn="just" defTabSz="914400">
              <a:lnSpc>
                <a:spcPct val="100000"/>
              </a:lnSpc>
              <a:spcBef>
                <a:spcPts val="99"/>
              </a:spcBef>
              <a:spcAft>
                <a:spcPts val="99"/>
              </a:spcAft>
              <a:buNone/>
              <a:tabLst>
                <a:tab algn="l" pos="0"/>
              </a:tabLst>
            </a:pPr>
            <a:endParaRPr b="0" lang="fr-FR" sz="1000" spc="-1" strike="noStrike">
              <a:solidFill>
                <a:schemeClr val="dk1"/>
              </a:solidFill>
              <a:latin typeface="Arial"/>
            </a:endParaRPr>
          </a:p>
          <a:p>
            <a:pPr marL="285840" indent="-285840" algn="just" defTabSz="914400">
              <a:lnSpc>
                <a:spcPct val="100000"/>
              </a:lnSpc>
              <a:spcBef>
                <a:spcPts val="400"/>
              </a:spcBef>
              <a:spcAft>
                <a:spcPts val="799"/>
              </a:spcAft>
              <a:buClr>
                <a:srgbClr val="000000"/>
              </a:buClr>
              <a:buFont typeface="Wingdings" charset="2"/>
              <a:buChar char=""/>
              <a:tabLst>
                <a:tab algn="l" pos="0"/>
              </a:tabLst>
            </a:pPr>
            <a:r>
              <a:rPr b="0" lang="fr-FR" sz="1400" spc="-1" strike="noStrike">
                <a:solidFill>
                  <a:schemeClr val="dk1"/>
                </a:solidFill>
                <a:latin typeface="Marianne"/>
              </a:rPr>
              <a:t>La collecte des données est assurée par un prestataire privé</a:t>
            </a:r>
            <a:endParaRPr b="0" lang="fr-FR" sz="14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PlaceHolder 1"/>
          <p:cNvSpPr>
            <a:spLocks noGrp="1"/>
          </p:cNvSpPr>
          <p:nvPr>
            <p:ph type="sldNum" idx="24"/>
          </p:nvPr>
        </p:nvSpPr>
        <p:spPr>
          <a:xfrm>
            <a:off x="7398720" y="4783680"/>
            <a:ext cx="1349640" cy="359640"/>
          </a:xfrm>
          <a:prstGeom prst="rect">
            <a:avLst/>
          </a:prstGeom>
          <a:noFill/>
          <a:ln w="0">
            <a:noFill/>
          </a:ln>
        </p:spPr>
        <p:txBody>
          <a:bodyPr lIns="0" rIns="0" tIns="0" bIns="0" anchor="ctr">
            <a:noAutofit/>
          </a:bodyPr>
          <a:lstStyle>
            <a:lvl1pPr indent="0" algn="r" defTabSz="914400">
              <a:lnSpc>
                <a:spcPct val="100000"/>
              </a:lnSpc>
              <a:buNone/>
              <a:defRPr b="1" lang="fr-FR" sz="750" spc="-1" strike="noStrike">
                <a:solidFill>
                  <a:schemeClr val="dk1"/>
                </a:solidFill>
                <a:latin typeface="Marianne"/>
              </a:defRPr>
            </a:lvl1pPr>
          </a:lstStyle>
          <a:p>
            <a:pPr indent="0" algn="r" defTabSz="914400">
              <a:lnSpc>
                <a:spcPct val="100000"/>
              </a:lnSpc>
              <a:buNone/>
            </a:pPr>
            <a:fld id="{D6C288C2-204D-4CBE-A1BC-FD9D11986666}" type="slidenum">
              <a:rPr b="1" lang="fr-FR" sz="750" spc="-1" strike="noStrike">
                <a:solidFill>
                  <a:schemeClr val="dk1"/>
                </a:solidFill>
                <a:latin typeface="Marianne"/>
              </a:rPr>
              <a:t>&lt;numéro&gt;</a:t>
            </a:fld>
            <a:endParaRPr b="0" lang="fr-FR" sz="750" spc="-1" strike="noStrike">
              <a:solidFill>
                <a:srgbClr val="000000"/>
              </a:solidFill>
              <a:latin typeface="Times New Roman"/>
            </a:endParaRPr>
          </a:p>
        </p:txBody>
      </p:sp>
      <p:sp>
        <p:nvSpPr>
          <p:cNvPr id="90" name="PlaceHolder 2"/>
          <p:cNvSpPr>
            <a:spLocks noGrp="1"/>
          </p:cNvSpPr>
          <p:nvPr>
            <p:ph/>
          </p:nvPr>
        </p:nvSpPr>
        <p:spPr>
          <a:xfrm>
            <a:off x="323640" y="1495080"/>
            <a:ext cx="8424720" cy="3236400"/>
          </a:xfrm>
          <a:prstGeom prst="rect">
            <a:avLst/>
          </a:prstGeom>
          <a:noFill/>
          <a:ln w="0">
            <a:noFill/>
          </a:ln>
        </p:spPr>
        <p:txBody>
          <a:bodyPr lIns="0" rIns="0" tIns="0" bIns="0" anchor="t">
            <a:noAutofit/>
          </a:bodyPr>
          <a:p>
            <a:pPr marL="378000" indent="-285840" algn="just" defTabSz="914400">
              <a:lnSpc>
                <a:spcPct val="100000"/>
              </a:lnSpc>
              <a:spcAft>
                <a:spcPts val="499"/>
              </a:spcAft>
              <a:buClr>
                <a:srgbClr val="000000"/>
              </a:buClr>
              <a:buFont typeface="Wingdings" charset="2"/>
              <a:buChar char=""/>
            </a:pPr>
            <a:r>
              <a:rPr b="0" lang="fr-FR" sz="1400" spc="-1" strike="noStrike">
                <a:solidFill>
                  <a:schemeClr val="dk1"/>
                </a:solidFill>
                <a:latin typeface="Marianne"/>
              </a:rPr>
              <a:t>Un </a:t>
            </a:r>
            <a:r>
              <a:rPr b="1" lang="fr-FR" sz="1400" spc="-1" strike="noStrike">
                <a:solidFill>
                  <a:schemeClr val="dk1"/>
                </a:solidFill>
                <a:latin typeface="Marianne"/>
              </a:rPr>
              <a:t>Comité de pilotage</a:t>
            </a:r>
            <a:r>
              <a:rPr b="0" lang="fr-FR" sz="1400" spc="-1" strike="noStrike">
                <a:solidFill>
                  <a:schemeClr val="dk1"/>
                </a:solidFill>
                <a:latin typeface="Marianne"/>
              </a:rPr>
              <a:t>, instance décisionnelle</a:t>
            </a:r>
            <a:endParaRPr b="0" lang="fr-FR" sz="1400" spc="-1" strike="noStrike">
              <a:solidFill>
                <a:schemeClr val="dk1"/>
              </a:solidFill>
              <a:latin typeface="Arial"/>
            </a:endParaRPr>
          </a:p>
          <a:p>
            <a:pPr marL="92160" indent="0" algn="just" defTabSz="914400">
              <a:lnSpc>
                <a:spcPct val="100000"/>
              </a:lnSpc>
              <a:spcAft>
                <a:spcPts val="499"/>
              </a:spcAft>
              <a:buNone/>
              <a:tabLst>
                <a:tab algn="l" pos="0"/>
              </a:tabLst>
            </a:pPr>
            <a:r>
              <a:rPr b="0" lang="fr-FR" sz="1400" spc="-1" strike="noStrike">
                <a:solidFill>
                  <a:schemeClr val="dk1"/>
                </a:solidFill>
                <a:latin typeface="Marianne"/>
              </a:rPr>
              <a:t>	</a:t>
            </a:r>
            <a:r>
              <a:rPr b="0" i="1" lang="fr-FR" sz="1200" spc="-1" strike="noStrike">
                <a:solidFill>
                  <a:schemeClr val="dk1"/>
                </a:solidFill>
                <a:latin typeface="Marianne"/>
              </a:rPr>
              <a:t>assurer le respect des objectifs, suivre l’avancement des phases de conception, de préparation et de </a:t>
            </a:r>
            <a:r>
              <a:rPr b="0" i="1" lang="fr-FR" sz="1200" spc="-1" strike="noStrike">
                <a:solidFill>
                  <a:schemeClr val="dk1"/>
                </a:solidFill>
                <a:latin typeface="Marianne"/>
              </a:rPr>
              <a:t>	</a:t>
            </a:r>
            <a:r>
              <a:rPr b="0" i="1" lang="fr-FR" sz="1200" spc="-1" strike="noStrike">
                <a:solidFill>
                  <a:schemeClr val="dk1"/>
                </a:solidFill>
                <a:latin typeface="Marianne"/>
              </a:rPr>
              <a:t>réalisation de l’enquête</a:t>
            </a:r>
            <a:endParaRPr b="0" lang="fr-FR" sz="1200" spc="-1" strike="noStrike">
              <a:solidFill>
                <a:schemeClr val="dk1"/>
              </a:solidFill>
              <a:latin typeface="Arial"/>
            </a:endParaRPr>
          </a:p>
          <a:p>
            <a:pPr marL="92160" indent="0" algn="just" defTabSz="914400">
              <a:lnSpc>
                <a:spcPct val="100000"/>
              </a:lnSpc>
              <a:spcAft>
                <a:spcPts val="499"/>
              </a:spcAft>
              <a:buNone/>
              <a:tabLst>
                <a:tab algn="l" pos="0"/>
              </a:tabLst>
            </a:pPr>
            <a:endParaRPr b="0" lang="fr-FR" sz="1400" spc="-1" strike="noStrike">
              <a:solidFill>
                <a:schemeClr val="dk1"/>
              </a:solidFill>
              <a:latin typeface="Arial"/>
            </a:endParaRPr>
          </a:p>
          <a:p>
            <a:pPr marL="378000" indent="-285840" algn="just" defTabSz="914400">
              <a:lnSpc>
                <a:spcPct val="100000"/>
              </a:lnSpc>
              <a:spcAft>
                <a:spcPts val="499"/>
              </a:spcAft>
              <a:buClr>
                <a:srgbClr val="000000"/>
              </a:buClr>
              <a:buFont typeface="Wingdings" charset="2"/>
              <a:buChar char=""/>
              <a:tabLst>
                <a:tab algn="l" pos="0"/>
              </a:tabLst>
            </a:pPr>
            <a:r>
              <a:rPr b="0" lang="fr-FR" sz="1400" spc="-1" strike="noStrike">
                <a:solidFill>
                  <a:schemeClr val="dk1"/>
                </a:solidFill>
                <a:latin typeface="Marianne"/>
              </a:rPr>
              <a:t>Un </a:t>
            </a:r>
            <a:r>
              <a:rPr b="1" lang="fr-FR" sz="1400" spc="-1" strike="noStrike">
                <a:solidFill>
                  <a:schemeClr val="dk1"/>
                </a:solidFill>
                <a:latin typeface="Marianne"/>
              </a:rPr>
              <a:t>Conseil scientifique</a:t>
            </a:r>
            <a:r>
              <a:rPr b="0" lang="fr-FR" sz="1400" spc="-1" strike="noStrike">
                <a:solidFill>
                  <a:schemeClr val="dk1"/>
                </a:solidFill>
                <a:latin typeface="Marianne"/>
              </a:rPr>
              <a:t>, instance consultative</a:t>
            </a:r>
            <a:endParaRPr b="0" lang="fr-FR" sz="1400" spc="-1" strike="noStrike">
              <a:solidFill>
                <a:schemeClr val="dk1"/>
              </a:solidFill>
              <a:latin typeface="Arial"/>
            </a:endParaRPr>
          </a:p>
          <a:p>
            <a:pPr marL="92160" indent="0" algn="just" defTabSz="914400">
              <a:lnSpc>
                <a:spcPct val="100000"/>
              </a:lnSpc>
              <a:spcAft>
                <a:spcPts val="499"/>
              </a:spcAft>
              <a:buNone/>
              <a:tabLst>
                <a:tab algn="l" pos="0"/>
              </a:tabLst>
            </a:pPr>
            <a:r>
              <a:rPr b="0" i="1" lang="fr-FR" sz="1200" spc="-1" strike="noStrike">
                <a:solidFill>
                  <a:schemeClr val="dk1"/>
                </a:solidFill>
                <a:latin typeface="Marianne"/>
              </a:rPr>
              <a:t>	</a:t>
            </a:r>
            <a:r>
              <a:rPr b="0" i="1" lang="fr-FR" sz="1200" spc="-1" strike="noStrike">
                <a:solidFill>
                  <a:schemeClr val="dk1"/>
                </a:solidFill>
                <a:latin typeface="Marianne"/>
              </a:rPr>
              <a:t>expertiser scientifiquement les travaux conduits, donner des conseils en matière de valorisation</a:t>
            </a:r>
            <a:endParaRPr b="0" lang="fr-FR" sz="1200" spc="-1" strike="noStrike">
              <a:solidFill>
                <a:schemeClr val="dk1"/>
              </a:solidFill>
              <a:latin typeface="Arial"/>
            </a:endParaRPr>
          </a:p>
          <a:p>
            <a:pPr marL="92160" indent="0" algn="just" defTabSz="914400">
              <a:lnSpc>
                <a:spcPct val="100000"/>
              </a:lnSpc>
              <a:spcAft>
                <a:spcPts val="499"/>
              </a:spcAft>
              <a:buNone/>
              <a:tabLst>
                <a:tab algn="l" pos="0"/>
              </a:tabLst>
            </a:pPr>
            <a:endParaRPr b="0" lang="fr-FR" sz="1200" spc="-1" strike="noStrike">
              <a:solidFill>
                <a:schemeClr val="dk1"/>
              </a:solidFill>
              <a:latin typeface="Arial"/>
            </a:endParaRPr>
          </a:p>
          <a:p>
            <a:pPr marL="378000" indent="-285840" algn="just" defTabSz="914400">
              <a:lnSpc>
                <a:spcPct val="100000"/>
              </a:lnSpc>
              <a:spcAft>
                <a:spcPts val="499"/>
              </a:spcAft>
              <a:buClr>
                <a:srgbClr val="000000"/>
              </a:buClr>
              <a:buFont typeface="Wingdings" charset="2"/>
              <a:buChar char=""/>
              <a:tabLst>
                <a:tab algn="l" pos="0"/>
              </a:tabLst>
            </a:pPr>
            <a:r>
              <a:rPr b="0" lang="fr-FR" sz="1400" spc="-1" strike="noStrike">
                <a:solidFill>
                  <a:schemeClr val="dk1"/>
                </a:solidFill>
                <a:latin typeface="Marianne"/>
              </a:rPr>
              <a:t>Un </a:t>
            </a:r>
            <a:r>
              <a:rPr b="1" lang="fr-FR" sz="1400" spc="-1" strike="noStrike">
                <a:solidFill>
                  <a:schemeClr val="dk1"/>
                </a:solidFill>
                <a:latin typeface="Marianne"/>
              </a:rPr>
              <a:t>Comité de concertation</a:t>
            </a:r>
            <a:r>
              <a:rPr b="0" lang="fr-FR" sz="1400" spc="-1" strike="noStrike">
                <a:solidFill>
                  <a:schemeClr val="dk1"/>
                </a:solidFill>
                <a:latin typeface="Marianne"/>
              </a:rPr>
              <a:t>, instance consultative</a:t>
            </a:r>
            <a:endParaRPr b="0" lang="fr-FR" sz="1400" spc="-1" strike="noStrike">
              <a:solidFill>
                <a:schemeClr val="dk1"/>
              </a:solidFill>
              <a:latin typeface="Arial"/>
            </a:endParaRPr>
          </a:p>
          <a:p>
            <a:pPr marL="92160" indent="0" algn="just" defTabSz="914400">
              <a:lnSpc>
                <a:spcPct val="100000"/>
              </a:lnSpc>
              <a:spcAft>
                <a:spcPts val="499"/>
              </a:spcAft>
              <a:buNone/>
              <a:tabLst>
                <a:tab algn="l" pos="0"/>
              </a:tabLst>
            </a:pPr>
            <a:r>
              <a:rPr b="0" i="1" lang="fr-FR" sz="1200" spc="-1" strike="noStrike">
                <a:solidFill>
                  <a:schemeClr val="dk1"/>
                </a:solidFill>
                <a:latin typeface="Marianne"/>
              </a:rPr>
              <a:t>	</a:t>
            </a:r>
            <a:r>
              <a:rPr b="0" i="1" lang="fr-FR" sz="1200" spc="-1" strike="noStrike">
                <a:solidFill>
                  <a:schemeClr val="dk1"/>
                </a:solidFill>
                <a:latin typeface="Marianne"/>
              </a:rPr>
              <a:t>échanger et concevoir de manière collaborative la méthodologie statistique, les questionnaires et les </a:t>
            </a:r>
            <a:r>
              <a:rPr b="0" i="1" lang="fr-FR" sz="1200" spc="-1" strike="noStrike">
                <a:solidFill>
                  <a:schemeClr val="dk1"/>
                </a:solidFill>
                <a:latin typeface="Marianne"/>
              </a:rPr>
              <a:t>	</a:t>
            </a:r>
            <a:r>
              <a:rPr b="0" i="1" lang="fr-FR" sz="1200" spc="-1" strike="noStrike">
                <a:solidFill>
                  <a:schemeClr val="dk1"/>
                </a:solidFill>
                <a:latin typeface="Marianne"/>
              </a:rPr>
              <a:t>documents liés aux terrains de l’enquête</a:t>
            </a:r>
            <a:endParaRPr b="0" lang="fr-FR" sz="1200" spc="-1" strike="noStrike">
              <a:solidFill>
                <a:schemeClr val="dk1"/>
              </a:solidFill>
              <a:latin typeface="Arial"/>
            </a:endParaRPr>
          </a:p>
          <a:p>
            <a:pPr marL="92160" indent="0" algn="just" defTabSz="914400">
              <a:lnSpc>
                <a:spcPct val="100000"/>
              </a:lnSpc>
              <a:spcAft>
                <a:spcPts val="499"/>
              </a:spcAft>
              <a:buNone/>
              <a:tabLst>
                <a:tab algn="l" pos="0"/>
              </a:tabLst>
            </a:pPr>
            <a:endParaRPr b="0" lang="fr-FR" sz="1400" spc="-1" strike="noStrike">
              <a:solidFill>
                <a:schemeClr val="dk1"/>
              </a:solidFill>
              <a:latin typeface="Arial"/>
            </a:endParaRPr>
          </a:p>
          <a:p>
            <a:pPr marL="92160" indent="0" algn="just" defTabSz="914400">
              <a:lnSpc>
                <a:spcPct val="100000"/>
              </a:lnSpc>
              <a:spcAft>
                <a:spcPts val="499"/>
              </a:spcAft>
              <a:buNone/>
              <a:tabLst>
                <a:tab algn="l" pos="0"/>
              </a:tabLst>
            </a:pPr>
            <a:r>
              <a:rPr b="0" lang="fr-FR" sz="1400" spc="-1" strike="noStrike">
                <a:solidFill>
                  <a:schemeClr val="dk1"/>
                </a:solidFill>
                <a:latin typeface="Marianne"/>
              </a:rPr>
              <a:t>La concertation du projet dispose d’un espace de documentation et partage sur une plateforme collaborative gérée par la Dinum (environ 90 membres inscrits).</a:t>
            </a:r>
            <a:endParaRPr b="0" lang="fr-FR" sz="1400" spc="-1" strike="noStrike">
              <a:solidFill>
                <a:schemeClr val="dk1"/>
              </a:solidFill>
              <a:latin typeface="Arial"/>
            </a:endParaRPr>
          </a:p>
          <a:p>
            <a:pPr marL="92160" indent="0" algn="just" defTabSz="914400">
              <a:lnSpc>
                <a:spcPct val="100000"/>
              </a:lnSpc>
              <a:spcAft>
                <a:spcPts val="499"/>
              </a:spcAft>
              <a:buNone/>
              <a:tabLst>
                <a:tab algn="l" pos="0"/>
              </a:tabLst>
            </a:pPr>
            <a:endParaRPr b="0" lang="fr-FR" sz="1400" spc="-1" strike="noStrike">
              <a:solidFill>
                <a:schemeClr val="dk1"/>
              </a:solidFill>
              <a:latin typeface="Arial"/>
            </a:endParaRPr>
          </a:p>
        </p:txBody>
      </p:sp>
      <p:sp>
        <p:nvSpPr>
          <p:cNvPr id="91" name="PlaceHolder 3"/>
          <p:cNvSpPr>
            <a:spLocks noGrp="1"/>
          </p:cNvSpPr>
          <p:nvPr>
            <p:ph type="dt" idx="25"/>
          </p:nvPr>
        </p:nvSpPr>
        <p:spPr>
          <a:xfrm>
            <a:off x="324000" y="4797720"/>
            <a:ext cx="1209960" cy="345600"/>
          </a:xfrm>
          <a:prstGeom prst="rect">
            <a:avLst/>
          </a:prstGeom>
          <a:noFill/>
          <a:ln w="0">
            <a:noFill/>
          </a:ln>
        </p:spPr>
        <p:txBody>
          <a:bodyPr lIns="0" rIns="0" tIns="0" bIns="0" anchor="ctr">
            <a:noAutofit/>
          </a:bodyPr>
          <a:lstStyle>
            <a:lvl1pPr indent="0" defTabSz="914400">
              <a:lnSpc>
                <a:spcPct val="100000"/>
              </a:lnSpc>
              <a:buNone/>
              <a:defRPr b="1" lang="fr-FR" sz="750" spc="-1" strike="noStrike" cap="all">
                <a:solidFill>
                  <a:schemeClr val="dk1"/>
                </a:solidFill>
                <a:latin typeface="Marianne"/>
              </a:defRPr>
            </a:lvl1pPr>
          </a:lstStyle>
          <a:p>
            <a:pPr indent="0" defTabSz="914400">
              <a:lnSpc>
                <a:spcPct val="100000"/>
              </a:lnSpc>
              <a:buNone/>
            </a:pPr>
            <a:fld id="{B046F6EF-C2FD-445E-AB4B-9DC58466DF33}" type="datetime1">
              <a:rPr b="1" lang="fr-FR" sz="750" spc="-1" strike="noStrike" cap="all">
                <a:solidFill>
                  <a:schemeClr val="dk1"/>
                </a:solidFill>
                <a:latin typeface="Marianne"/>
              </a:rPr>
              <a:t>18/03/2025</a:t>
            </a:fld>
            <a:endParaRPr b="0" lang="fr-FR" sz="750" spc="-1" strike="noStrike">
              <a:solidFill>
                <a:srgbClr val="000000"/>
              </a:solidFill>
              <a:latin typeface="Times New Roman"/>
            </a:endParaRPr>
          </a:p>
        </p:txBody>
      </p:sp>
      <p:sp>
        <p:nvSpPr>
          <p:cNvPr id="92" name="PlaceHolder 4"/>
          <p:cNvSpPr>
            <a:spLocks noGrp="1"/>
          </p:cNvSpPr>
          <p:nvPr>
            <p:ph type="title"/>
          </p:nvPr>
        </p:nvSpPr>
        <p:spPr>
          <a:xfrm>
            <a:off x="324000" y="682920"/>
            <a:ext cx="8424360" cy="539640"/>
          </a:xfrm>
          <a:prstGeom prst="rect">
            <a:avLst/>
          </a:prstGeom>
          <a:noFill/>
          <a:ln w="0">
            <a:noFill/>
          </a:ln>
        </p:spPr>
        <p:txBody>
          <a:bodyPr lIns="91440" rIns="91440" tIns="45720" bIns="45720" anchor="ctr">
            <a:normAutofit/>
          </a:bodyPr>
          <a:p>
            <a:pPr marL="14400" indent="0" defTabSz="914400">
              <a:lnSpc>
                <a:spcPct val="90000"/>
              </a:lnSpc>
              <a:buNone/>
              <a:tabLst>
                <a:tab algn="l" pos="0"/>
              </a:tabLst>
            </a:pPr>
            <a:r>
              <a:rPr b="1" lang="fr-FR" sz="2500" spc="-1" strike="noStrike">
                <a:solidFill>
                  <a:schemeClr val="dk1"/>
                </a:solidFill>
                <a:latin typeface="Marianne Medium"/>
              </a:rPr>
              <a:t>Concertation et comitologie de l’enquête</a:t>
            </a:r>
            <a:endParaRPr b="0" lang="fr-FR" sz="25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sldNum" idx="26"/>
          </p:nvPr>
        </p:nvSpPr>
        <p:spPr>
          <a:xfrm>
            <a:off x="7398720" y="4783680"/>
            <a:ext cx="1349640" cy="359640"/>
          </a:xfrm>
          <a:prstGeom prst="rect">
            <a:avLst/>
          </a:prstGeom>
          <a:noFill/>
          <a:ln w="0">
            <a:noFill/>
          </a:ln>
        </p:spPr>
        <p:txBody>
          <a:bodyPr lIns="0" rIns="0" tIns="0" bIns="0" anchor="ctr">
            <a:noAutofit/>
          </a:bodyPr>
          <a:lstStyle>
            <a:lvl1pPr indent="0" algn="r" defTabSz="914400">
              <a:lnSpc>
                <a:spcPct val="100000"/>
              </a:lnSpc>
              <a:buNone/>
              <a:defRPr b="1" lang="fr-FR" sz="750" spc="-1" strike="noStrike">
                <a:solidFill>
                  <a:schemeClr val="dk1"/>
                </a:solidFill>
                <a:latin typeface="Marianne"/>
              </a:defRPr>
            </a:lvl1pPr>
          </a:lstStyle>
          <a:p>
            <a:pPr indent="0" algn="r" defTabSz="914400">
              <a:lnSpc>
                <a:spcPct val="100000"/>
              </a:lnSpc>
              <a:buNone/>
            </a:pPr>
            <a:fld id="{DC621585-ADFB-43C4-8725-2A3FC7509770}" type="slidenum">
              <a:rPr b="1" lang="fr-FR" sz="750" spc="-1" strike="noStrike">
                <a:solidFill>
                  <a:schemeClr val="dk1"/>
                </a:solidFill>
                <a:latin typeface="Marianne"/>
              </a:rPr>
              <a:t>&lt;numéro&gt;</a:t>
            </a:fld>
            <a:endParaRPr b="0" lang="fr-FR" sz="750" spc="-1" strike="noStrike">
              <a:solidFill>
                <a:srgbClr val="000000"/>
              </a:solidFill>
              <a:latin typeface="Times New Roman"/>
            </a:endParaRPr>
          </a:p>
        </p:txBody>
      </p:sp>
      <p:sp>
        <p:nvSpPr>
          <p:cNvPr id="94" name="PlaceHolder 2"/>
          <p:cNvSpPr>
            <a:spLocks noGrp="1"/>
          </p:cNvSpPr>
          <p:nvPr>
            <p:ph/>
          </p:nvPr>
        </p:nvSpPr>
        <p:spPr>
          <a:xfrm>
            <a:off x="324000" y="1222920"/>
            <a:ext cx="8424360" cy="3148920"/>
          </a:xfrm>
          <a:prstGeom prst="rect">
            <a:avLst/>
          </a:prstGeom>
          <a:noFill/>
          <a:ln w="0">
            <a:noFill/>
          </a:ln>
        </p:spPr>
        <p:txBody>
          <a:bodyPr lIns="0" rIns="0" tIns="0" bIns="0" anchor="t">
            <a:noAutofit/>
          </a:bodyPr>
          <a:p>
            <a:pPr marL="378000" indent="-285840" algn="just" defTabSz="914400">
              <a:lnSpc>
                <a:spcPct val="100000"/>
              </a:lnSpc>
              <a:spcAft>
                <a:spcPts val="499"/>
              </a:spcAft>
              <a:buClr>
                <a:srgbClr val="000000"/>
              </a:buClr>
              <a:buFont typeface="Wingdings" charset="2"/>
              <a:buChar char=""/>
            </a:pPr>
            <a:r>
              <a:rPr b="0" lang="fr-FR" sz="1400" spc="-1" strike="noStrike">
                <a:solidFill>
                  <a:schemeClr val="dk1"/>
                </a:solidFill>
                <a:latin typeface="Marianne"/>
              </a:rPr>
              <a:t>Champ de l’enquête : individus de 18 ans ou plus résidant en ménage ordinaire en France métropolitaine, Martinique, Guadeloupe ou à La Réunion (Guyane à l’étude)</a:t>
            </a:r>
            <a:endParaRPr b="0" lang="fr-FR" sz="1400" spc="-1" strike="noStrike">
              <a:solidFill>
                <a:schemeClr val="dk1"/>
              </a:solidFill>
              <a:latin typeface="Arial"/>
            </a:endParaRPr>
          </a:p>
          <a:p>
            <a:pPr indent="0" algn="just" defTabSz="914400">
              <a:lnSpc>
                <a:spcPct val="100000"/>
              </a:lnSpc>
              <a:spcAft>
                <a:spcPts val="499"/>
              </a:spcAft>
              <a:buNone/>
            </a:pPr>
            <a:endParaRPr b="0" lang="fr-FR" sz="600" spc="-1" strike="noStrike">
              <a:solidFill>
                <a:schemeClr val="dk1"/>
              </a:solidFill>
              <a:latin typeface="Arial"/>
            </a:endParaRPr>
          </a:p>
          <a:p>
            <a:pPr marL="378000" indent="-285840" algn="just" defTabSz="914400">
              <a:lnSpc>
                <a:spcPct val="100000"/>
              </a:lnSpc>
              <a:spcAft>
                <a:spcPts val="499"/>
              </a:spcAft>
              <a:buClr>
                <a:srgbClr val="000000"/>
              </a:buClr>
              <a:buFont typeface="Wingdings" charset="2"/>
              <a:buChar char=""/>
            </a:pPr>
            <a:r>
              <a:rPr b="0" lang="fr-FR" sz="1400" spc="-1" strike="noStrike">
                <a:solidFill>
                  <a:schemeClr val="dk1"/>
                </a:solidFill>
                <a:latin typeface="Marianne"/>
              </a:rPr>
              <a:t>Objectifs :</a:t>
            </a:r>
            <a:endParaRPr b="0" lang="fr-FR" sz="1400" spc="-1" strike="noStrike">
              <a:solidFill>
                <a:schemeClr val="dk1"/>
              </a:solidFill>
              <a:latin typeface="Arial"/>
            </a:endParaRPr>
          </a:p>
          <a:p>
            <a:pPr lvl="1" marL="637200" indent="-285840" algn="just" defTabSz="914400">
              <a:lnSpc>
                <a:spcPct val="100000"/>
              </a:lnSpc>
              <a:spcBef>
                <a:spcPts val="601"/>
              </a:spcBef>
              <a:spcAft>
                <a:spcPts val="601"/>
              </a:spcAft>
              <a:buClr>
                <a:srgbClr val="000000"/>
              </a:buClr>
              <a:buFont typeface="Wingdings" charset="2"/>
              <a:buChar char=""/>
            </a:pPr>
            <a:r>
              <a:rPr b="0" lang="fr-FR" sz="1200" spc="-1" strike="noStrike">
                <a:solidFill>
                  <a:schemeClr val="dk1"/>
                </a:solidFill>
                <a:latin typeface="Marianne"/>
              </a:rPr>
              <a:t>Produire annuellement des indicateurs clés sur les victimations et les perceptions en matière de sécurité à l’échelle nationale : prévalences, taux de plainte, profil des victimes, sentiments d’insécurité, cadre de vie, opinions sur les services de sécurité intérieure</a:t>
            </a:r>
            <a:endParaRPr b="0" lang="fr-FR" sz="1200" spc="-1" strike="noStrike">
              <a:solidFill>
                <a:schemeClr val="dk1"/>
              </a:solidFill>
              <a:latin typeface="Arial"/>
            </a:endParaRPr>
          </a:p>
          <a:p>
            <a:pPr lvl="1" marL="637200" indent="-285840" algn="just" defTabSz="914400">
              <a:lnSpc>
                <a:spcPct val="100000"/>
              </a:lnSpc>
              <a:spcBef>
                <a:spcPts val="601"/>
              </a:spcBef>
              <a:spcAft>
                <a:spcPts val="601"/>
              </a:spcAft>
              <a:buClr>
                <a:srgbClr val="000000"/>
              </a:buClr>
              <a:buFont typeface="Wingdings" charset="2"/>
              <a:buChar char=""/>
            </a:pPr>
            <a:r>
              <a:rPr b="0" lang="fr-FR" sz="1200" spc="-1" strike="noStrike">
                <a:solidFill>
                  <a:schemeClr val="dk1"/>
                </a:solidFill>
                <a:latin typeface="Marianne"/>
              </a:rPr>
              <a:t>Produire annuellement ou en empilant plusieurs éditions de l’enquête certains indicateurs à l’échelle infranationale</a:t>
            </a:r>
            <a:endParaRPr b="0" lang="fr-FR" sz="1200" spc="-1" strike="noStrike">
              <a:solidFill>
                <a:schemeClr val="dk1"/>
              </a:solidFill>
              <a:latin typeface="Arial"/>
            </a:endParaRPr>
          </a:p>
          <a:p>
            <a:pPr lvl="1" marL="637200" indent="-285840" algn="just" defTabSz="914400">
              <a:lnSpc>
                <a:spcPct val="100000"/>
              </a:lnSpc>
              <a:spcBef>
                <a:spcPts val="601"/>
              </a:spcBef>
              <a:spcAft>
                <a:spcPts val="601"/>
              </a:spcAft>
              <a:buClr>
                <a:srgbClr val="000000"/>
              </a:buClr>
              <a:buFont typeface="Wingdings" charset="2"/>
              <a:buChar char=""/>
            </a:pPr>
            <a:r>
              <a:rPr b="0" lang="fr-FR" sz="1200" spc="-1" strike="noStrike">
                <a:solidFill>
                  <a:schemeClr val="dk1"/>
                </a:solidFill>
                <a:latin typeface="Marianne"/>
              </a:rPr>
              <a:t>Éclairer une thématique spécifique en lien avec la sécurité</a:t>
            </a:r>
            <a:endParaRPr b="0" lang="fr-FR" sz="1200" spc="-1" strike="noStrike">
              <a:solidFill>
                <a:schemeClr val="dk1"/>
              </a:solidFill>
              <a:latin typeface="Arial"/>
            </a:endParaRPr>
          </a:p>
          <a:p>
            <a:pPr marL="900000" indent="-369720" algn="just" defTabSz="914400">
              <a:lnSpc>
                <a:spcPct val="100000"/>
              </a:lnSpc>
              <a:spcBef>
                <a:spcPts val="99"/>
              </a:spcBef>
              <a:spcAft>
                <a:spcPts val="99"/>
              </a:spcAft>
              <a:buNone/>
              <a:tabLst>
                <a:tab algn="l" pos="0"/>
              </a:tabLst>
            </a:pPr>
            <a:r>
              <a:rPr b="0" lang="fr-FR" sz="1000" spc="-1" strike="noStrike">
                <a:solidFill>
                  <a:schemeClr val="dk1"/>
                </a:solidFill>
                <a:latin typeface="Marianne"/>
              </a:rPr>
              <a:t>	</a:t>
            </a:r>
            <a:r>
              <a:rPr b="0" lang="fr-FR" sz="1200" spc="-1" strike="noStrike">
                <a:solidFill>
                  <a:schemeClr val="dk1"/>
                </a:solidFill>
                <a:latin typeface="Marianne"/>
              </a:rPr>
              <a:t>En 2026, la thématique retenue concerne la cybervictimation : mieux appréhender la question de la victimation en lien avec les outils numériques dans un contexte de développement de leurs usages, préciser le type d’atteintes et leur ampleur, connaître les conséquences (financières, psychiques, réputationnelles, etc.) et donc mieux appréhender l’impact </a:t>
            </a:r>
            <a:r>
              <a:rPr b="0" lang="fr-FR" sz="1200" spc="-1" strike="noStrike">
                <a:solidFill>
                  <a:schemeClr val="dk1"/>
                </a:solidFill>
                <a:latin typeface="Marianne"/>
              </a:rPr>
              <a:t>	</a:t>
            </a:r>
            <a:r>
              <a:rPr b="0" lang="fr-FR" sz="1200" spc="-1" strike="noStrike">
                <a:solidFill>
                  <a:schemeClr val="dk1"/>
                </a:solidFill>
                <a:latin typeface="Marianne"/>
              </a:rPr>
              <a:t>de la cybercriminalité et les cybermenaces pour adapter les actions du ministère</a:t>
            </a:r>
            <a:endParaRPr b="0" lang="fr-FR" sz="1200" spc="-1" strike="noStrike">
              <a:solidFill>
                <a:schemeClr val="dk1"/>
              </a:solidFill>
              <a:latin typeface="Arial"/>
            </a:endParaRPr>
          </a:p>
        </p:txBody>
      </p:sp>
      <p:sp>
        <p:nvSpPr>
          <p:cNvPr id="95" name="PlaceHolder 3"/>
          <p:cNvSpPr>
            <a:spLocks noGrp="1"/>
          </p:cNvSpPr>
          <p:nvPr>
            <p:ph type="dt" idx="27"/>
          </p:nvPr>
        </p:nvSpPr>
        <p:spPr>
          <a:xfrm>
            <a:off x="324000" y="4797720"/>
            <a:ext cx="1209960" cy="345600"/>
          </a:xfrm>
          <a:prstGeom prst="rect">
            <a:avLst/>
          </a:prstGeom>
          <a:noFill/>
          <a:ln w="0">
            <a:noFill/>
          </a:ln>
        </p:spPr>
        <p:txBody>
          <a:bodyPr lIns="0" rIns="0" tIns="0" bIns="0" anchor="ctr">
            <a:noAutofit/>
          </a:bodyPr>
          <a:lstStyle>
            <a:lvl1pPr indent="0" defTabSz="914400">
              <a:lnSpc>
                <a:spcPct val="100000"/>
              </a:lnSpc>
              <a:buNone/>
              <a:defRPr b="1" lang="fr-FR" sz="750" spc="-1" strike="noStrike" cap="all">
                <a:solidFill>
                  <a:schemeClr val="dk1"/>
                </a:solidFill>
                <a:latin typeface="Marianne"/>
              </a:defRPr>
            </a:lvl1pPr>
          </a:lstStyle>
          <a:p>
            <a:pPr indent="0" defTabSz="914400">
              <a:lnSpc>
                <a:spcPct val="100000"/>
              </a:lnSpc>
              <a:buNone/>
            </a:pPr>
            <a:fld id="{79A32A23-DA84-4E48-BE77-AEA0BCC50FE9}" type="datetime1">
              <a:rPr b="1" lang="fr-FR" sz="750" spc="-1" strike="noStrike" cap="all">
                <a:solidFill>
                  <a:schemeClr val="dk1"/>
                </a:solidFill>
                <a:latin typeface="Marianne"/>
              </a:rPr>
              <a:t>18/03/2025</a:t>
            </a:fld>
            <a:endParaRPr b="0" lang="fr-FR" sz="750" spc="-1" strike="noStrike">
              <a:solidFill>
                <a:srgbClr val="000000"/>
              </a:solidFill>
              <a:latin typeface="Times New Roman"/>
            </a:endParaRPr>
          </a:p>
        </p:txBody>
      </p:sp>
      <p:sp>
        <p:nvSpPr>
          <p:cNvPr id="96" name="PlaceHolder 4"/>
          <p:cNvSpPr>
            <a:spLocks noGrp="1"/>
          </p:cNvSpPr>
          <p:nvPr>
            <p:ph type="title"/>
          </p:nvPr>
        </p:nvSpPr>
        <p:spPr>
          <a:xfrm>
            <a:off x="324000" y="682920"/>
            <a:ext cx="8424360" cy="539640"/>
          </a:xfrm>
          <a:prstGeom prst="rect">
            <a:avLst/>
          </a:prstGeom>
          <a:noFill/>
          <a:ln w="0">
            <a:noFill/>
          </a:ln>
        </p:spPr>
        <p:txBody>
          <a:bodyPr lIns="91440" rIns="91440" tIns="45720" bIns="45720" anchor="ctr">
            <a:normAutofit/>
          </a:bodyPr>
          <a:p>
            <a:pPr marL="14400" indent="0" defTabSz="914400">
              <a:lnSpc>
                <a:spcPct val="90000"/>
              </a:lnSpc>
              <a:buNone/>
              <a:tabLst>
                <a:tab algn="l" pos="0"/>
              </a:tabLst>
            </a:pPr>
            <a:r>
              <a:rPr b="1" lang="fr-FR" sz="2300" spc="-1" strike="noStrike">
                <a:solidFill>
                  <a:schemeClr val="dk1"/>
                </a:solidFill>
                <a:latin typeface="Marianne"/>
              </a:rPr>
              <a:t>Champ et objectifs de l’enquête</a:t>
            </a:r>
            <a:endParaRPr b="0" lang="fr-FR" sz="23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sldNum" idx="28"/>
          </p:nvPr>
        </p:nvSpPr>
        <p:spPr>
          <a:xfrm>
            <a:off x="7398720" y="4783680"/>
            <a:ext cx="1349640" cy="359640"/>
          </a:xfrm>
          <a:prstGeom prst="rect">
            <a:avLst/>
          </a:prstGeom>
          <a:noFill/>
          <a:ln w="0">
            <a:noFill/>
          </a:ln>
        </p:spPr>
        <p:txBody>
          <a:bodyPr lIns="0" rIns="0" tIns="0" bIns="0" anchor="ctr">
            <a:noAutofit/>
          </a:bodyPr>
          <a:lstStyle>
            <a:lvl1pPr indent="0" algn="r" defTabSz="914400">
              <a:lnSpc>
                <a:spcPct val="100000"/>
              </a:lnSpc>
              <a:buNone/>
              <a:defRPr b="1" lang="fr-FR" sz="750" spc="-1" strike="noStrike">
                <a:solidFill>
                  <a:schemeClr val="dk1"/>
                </a:solidFill>
                <a:latin typeface="Marianne"/>
              </a:defRPr>
            </a:lvl1pPr>
          </a:lstStyle>
          <a:p>
            <a:pPr indent="0" algn="r" defTabSz="914400">
              <a:lnSpc>
                <a:spcPct val="100000"/>
              </a:lnSpc>
              <a:buNone/>
            </a:pPr>
            <a:fld id="{8E72E162-EDFA-4497-81A2-689EC8B203CE}" type="slidenum">
              <a:rPr b="1" lang="fr-FR" sz="750" spc="-1" strike="noStrike">
                <a:solidFill>
                  <a:schemeClr val="dk1"/>
                </a:solidFill>
                <a:latin typeface="Marianne"/>
              </a:rPr>
              <a:t>&lt;numéro&gt;</a:t>
            </a:fld>
            <a:endParaRPr b="0" lang="fr-FR" sz="750" spc="-1" strike="noStrike">
              <a:solidFill>
                <a:srgbClr val="000000"/>
              </a:solidFill>
              <a:latin typeface="Times New Roman"/>
            </a:endParaRPr>
          </a:p>
        </p:txBody>
      </p:sp>
      <p:sp>
        <p:nvSpPr>
          <p:cNvPr id="98" name="PlaceHolder 2"/>
          <p:cNvSpPr>
            <a:spLocks noGrp="1"/>
          </p:cNvSpPr>
          <p:nvPr>
            <p:ph/>
          </p:nvPr>
        </p:nvSpPr>
        <p:spPr>
          <a:xfrm>
            <a:off x="328320" y="1593360"/>
            <a:ext cx="8420040" cy="3189600"/>
          </a:xfrm>
          <a:prstGeom prst="rect">
            <a:avLst/>
          </a:prstGeom>
          <a:noFill/>
          <a:ln w="0">
            <a:noFill/>
          </a:ln>
        </p:spPr>
        <p:txBody>
          <a:bodyPr lIns="0" rIns="0" tIns="0" bIns="0" anchor="t">
            <a:noAutofit/>
          </a:bodyPr>
          <a:p>
            <a:pPr marL="378000" indent="-285840" algn="just" defTabSz="914400">
              <a:lnSpc>
                <a:spcPct val="100000"/>
              </a:lnSpc>
              <a:spcAft>
                <a:spcPts val="499"/>
              </a:spcAft>
              <a:buClr>
                <a:srgbClr val="000000"/>
              </a:buClr>
              <a:buFont typeface="Wingdings" charset="2"/>
              <a:buChar char=""/>
            </a:pPr>
            <a:r>
              <a:rPr b="0" lang="fr-FR" sz="1300" spc="-1" strike="noStrike">
                <a:solidFill>
                  <a:schemeClr val="dk1"/>
                </a:solidFill>
                <a:latin typeface="Marianne"/>
              </a:rPr>
              <a:t> </a:t>
            </a:r>
            <a:r>
              <a:rPr b="0" lang="fr-FR" sz="1400" spc="-1" strike="noStrike">
                <a:solidFill>
                  <a:schemeClr val="dk1"/>
                </a:solidFill>
                <a:latin typeface="Marianne"/>
              </a:rPr>
              <a:t>Une enquête en </a:t>
            </a:r>
            <a:r>
              <a:rPr b="1" lang="fr-FR" sz="1400" spc="-1" strike="noStrike">
                <a:solidFill>
                  <a:schemeClr val="dk1"/>
                </a:solidFill>
                <a:latin typeface="Marianne"/>
              </a:rPr>
              <a:t>deux phases </a:t>
            </a:r>
            <a:r>
              <a:rPr b="0" lang="fr-FR" sz="1200" spc="-1" strike="noStrike">
                <a:solidFill>
                  <a:schemeClr val="dk1"/>
                </a:solidFill>
                <a:latin typeface="Marianne"/>
              </a:rPr>
              <a:t>(comme les enquêtes EpiCov, Genese, VQS/Autonomie)</a:t>
            </a:r>
            <a:endParaRPr b="0" lang="fr-FR" sz="1200" spc="-1" strike="noStrike">
              <a:solidFill>
                <a:schemeClr val="dk1"/>
              </a:solidFill>
              <a:latin typeface="Arial"/>
            </a:endParaRPr>
          </a:p>
          <a:p>
            <a:pPr indent="0" algn="just" defTabSz="914400">
              <a:lnSpc>
                <a:spcPct val="100000"/>
              </a:lnSpc>
              <a:spcAft>
                <a:spcPts val="499"/>
              </a:spcAft>
              <a:buNone/>
            </a:pPr>
            <a:endParaRPr b="0" lang="fr-FR" sz="1200" spc="-1" strike="noStrike">
              <a:solidFill>
                <a:schemeClr val="dk1"/>
              </a:solidFill>
              <a:latin typeface="Arial"/>
            </a:endParaRPr>
          </a:p>
          <a:p>
            <a:pPr indent="0" algn="just" defTabSz="914400">
              <a:lnSpc>
                <a:spcPct val="100000"/>
              </a:lnSpc>
              <a:spcAft>
                <a:spcPts val="499"/>
              </a:spcAft>
              <a:buNone/>
            </a:pPr>
            <a:endParaRPr b="0" lang="fr-FR" sz="1200" spc="-1" strike="noStrike">
              <a:solidFill>
                <a:schemeClr val="dk1"/>
              </a:solidFill>
              <a:latin typeface="Arial"/>
            </a:endParaRPr>
          </a:p>
          <a:p>
            <a:pPr indent="0" algn="just" defTabSz="914400">
              <a:lnSpc>
                <a:spcPct val="100000"/>
              </a:lnSpc>
              <a:spcAft>
                <a:spcPts val="499"/>
              </a:spcAft>
              <a:buNone/>
            </a:pPr>
            <a:endParaRPr b="0" lang="fr-FR" sz="1200" spc="-1" strike="noStrike">
              <a:solidFill>
                <a:schemeClr val="dk1"/>
              </a:solidFill>
              <a:latin typeface="Arial"/>
            </a:endParaRPr>
          </a:p>
          <a:p>
            <a:pPr indent="0" algn="just" defTabSz="914400">
              <a:lnSpc>
                <a:spcPct val="100000"/>
              </a:lnSpc>
              <a:spcAft>
                <a:spcPts val="499"/>
              </a:spcAft>
              <a:buNone/>
            </a:pPr>
            <a:endParaRPr b="0" lang="fr-FR" sz="1200" spc="-1" strike="noStrike">
              <a:solidFill>
                <a:schemeClr val="dk1"/>
              </a:solidFill>
              <a:latin typeface="Arial"/>
            </a:endParaRPr>
          </a:p>
          <a:p>
            <a:pPr indent="0" algn="just" defTabSz="914400">
              <a:lnSpc>
                <a:spcPct val="100000"/>
              </a:lnSpc>
              <a:spcAft>
                <a:spcPts val="499"/>
              </a:spcAft>
              <a:buNone/>
            </a:pPr>
            <a:endParaRPr b="0" lang="fr-FR" sz="1200" spc="-1" strike="noStrike">
              <a:solidFill>
                <a:schemeClr val="dk1"/>
              </a:solidFill>
              <a:latin typeface="Arial"/>
            </a:endParaRPr>
          </a:p>
          <a:p>
            <a:pPr marL="531360" indent="0" algn="just" defTabSz="914400">
              <a:lnSpc>
                <a:spcPct val="100000"/>
              </a:lnSpc>
              <a:spcBef>
                <a:spcPts val="99"/>
              </a:spcBef>
              <a:spcAft>
                <a:spcPts val="99"/>
              </a:spcAft>
              <a:buNone/>
              <a:tabLst>
                <a:tab algn="l" pos="0"/>
              </a:tabLst>
            </a:pPr>
            <a:r>
              <a:rPr b="0" lang="fr-FR" sz="800" spc="-1" strike="noStrike">
                <a:solidFill>
                  <a:schemeClr val="dk1"/>
                </a:solidFill>
                <a:latin typeface="Marianne"/>
              </a:rPr>
              <a:t>Taux de participation en 2024 : 57,5 %</a:t>
            </a:r>
            <a:r>
              <a:rPr b="0" lang="fr-FR" sz="800" spc="-1" strike="noStrike">
                <a:solidFill>
                  <a:schemeClr val="dk1"/>
                </a:solidFill>
                <a:latin typeface="Marianne"/>
              </a:rPr>
              <a:t>	</a:t>
            </a:r>
            <a:r>
              <a:rPr b="0" lang="fr-FR" sz="800" spc="-1" strike="noStrike">
                <a:solidFill>
                  <a:schemeClr val="dk1"/>
                </a:solidFill>
                <a:latin typeface="Marianne"/>
              </a:rPr>
              <a:t>	</a:t>
            </a:r>
            <a:r>
              <a:rPr b="0" lang="fr-FR" sz="800" spc="-1" strike="noStrike">
                <a:solidFill>
                  <a:schemeClr val="dk1"/>
                </a:solidFill>
                <a:latin typeface="Marianne"/>
              </a:rPr>
              <a:t>	</a:t>
            </a:r>
            <a:r>
              <a:rPr b="0" lang="fr-FR" sz="800" spc="-1" strike="noStrike">
                <a:solidFill>
                  <a:schemeClr val="dk1"/>
                </a:solidFill>
                <a:latin typeface="Marianne"/>
              </a:rPr>
              <a:t>        Taux de participation en 2024 : 64 %</a:t>
            </a:r>
            <a:endParaRPr b="0" lang="fr-FR" sz="800" spc="-1" strike="noStrike">
              <a:solidFill>
                <a:schemeClr val="dk1"/>
              </a:solidFill>
              <a:latin typeface="Arial"/>
            </a:endParaRPr>
          </a:p>
          <a:p>
            <a:pPr indent="0" algn="just" defTabSz="914400">
              <a:lnSpc>
                <a:spcPct val="100000"/>
              </a:lnSpc>
              <a:spcAft>
                <a:spcPts val="499"/>
              </a:spcAft>
              <a:buNone/>
              <a:tabLst>
                <a:tab algn="l" pos="0"/>
              </a:tabLst>
            </a:pPr>
            <a:endParaRPr b="0" lang="fr-FR" sz="1200" spc="-1" strike="noStrike">
              <a:solidFill>
                <a:schemeClr val="dk1"/>
              </a:solidFill>
              <a:latin typeface="Arial"/>
            </a:endParaRPr>
          </a:p>
          <a:p>
            <a:pPr marL="378000" indent="-285840" algn="just" defTabSz="914400">
              <a:lnSpc>
                <a:spcPct val="100000"/>
              </a:lnSpc>
              <a:spcAft>
                <a:spcPts val="499"/>
              </a:spcAft>
              <a:buClr>
                <a:srgbClr val="000000"/>
              </a:buClr>
              <a:buFont typeface="Wingdings" charset="2"/>
              <a:buChar char=""/>
              <a:tabLst>
                <a:tab algn="l" pos="0"/>
              </a:tabLst>
            </a:pPr>
            <a:r>
              <a:rPr b="0" lang="fr-FR" sz="1400" spc="-1" strike="noStrike">
                <a:solidFill>
                  <a:schemeClr val="dk1"/>
                </a:solidFill>
                <a:latin typeface="Marianne"/>
              </a:rPr>
              <a:t>Un protocole </a:t>
            </a:r>
            <a:r>
              <a:rPr b="1" lang="fr-FR" sz="1400" spc="-1" strike="noStrike">
                <a:solidFill>
                  <a:schemeClr val="dk1"/>
                </a:solidFill>
                <a:latin typeface="Marianne"/>
              </a:rPr>
              <a:t>multimode</a:t>
            </a:r>
            <a:endParaRPr b="0" lang="fr-FR" sz="1400" spc="-1" strike="noStrike">
              <a:solidFill>
                <a:schemeClr val="dk1"/>
              </a:solidFill>
              <a:latin typeface="Arial"/>
            </a:endParaRPr>
          </a:p>
          <a:p>
            <a:pPr lvl="1" marL="637200" indent="-285840" algn="just" defTabSz="914400">
              <a:lnSpc>
                <a:spcPct val="100000"/>
              </a:lnSpc>
              <a:spcBef>
                <a:spcPts val="601"/>
              </a:spcBef>
              <a:spcAft>
                <a:spcPts val="601"/>
              </a:spcAft>
              <a:buClr>
                <a:srgbClr val="000000"/>
              </a:buClr>
              <a:buFont typeface="Wingdings" charset="2"/>
              <a:buChar char=""/>
              <a:tabLst>
                <a:tab algn="l" pos="0"/>
              </a:tabLst>
            </a:pPr>
            <a:r>
              <a:rPr b="0" lang="fr-FR" sz="1200" spc="-1" strike="noStrike">
                <a:solidFill>
                  <a:schemeClr val="dk1"/>
                </a:solidFill>
                <a:latin typeface="Marianne"/>
              </a:rPr>
              <a:t>Phase 1 : internet, papier, téléphone (si éligible) </a:t>
            </a:r>
            <a:endParaRPr b="0" lang="fr-FR" sz="1200" spc="-1" strike="noStrike">
              <a:solidFill>
                <a:schemeClr val="dk1"/>
              </a:solidFill>
              <a:latin typeface="Arial"/>
            </a:endParaRPr>
          </a:p>
          <a:p>
            <a:pPr lvl="1" marL="637200" indent="-285840" algn="just" defTabSz="914400">
              <a:lnSpc>
                <a:spcPct val="100000"/>
              </a:lnSpc>
              <a:spcBef>
                <a:spcPts val="601"/>
              </a:spcBef>
              <a:spcAft>
                <a:spcPts val="601"/>
              </a:spcAft>
              <a:buClr>
                <a:srgbClr val="000000"/>
              </a:buClr>
              <a:buFont typeface="Wingdings" charset="2"/>
              <a:buChar char=""/>
              <a:tabLst>
                <a:tab algn="l" pos="0"/>
              </a:tabLst>
            </a:pPr>
            <a:r>
              <a:rPr b="0" lang="fr-FR" sz="1200" spc="-1" strike="noStrike">
                <a:solidFill>
                  <a:schemeClr val="dk1"/>
                </a:solidFill>
                <a:latin typeface="Marianne"/>
              </a:rPr>
              <a:t>Phase 2 : internet et téléphone</a:t>
            </a:r>
            <a:endParaRPr b="0" lang="fr-FR" sz="1200" spc="-1" strike="noStrike">
              <a:solidFill>
                <a:schemeClr val="dk1"/>
              </a:solidFill>
              <a:latin typeface="Arial"/>
            </a:endParaRPr>
          </a:p>
          <a:p>
            <a:pPr indent="0" defTabSz="914400">
              <a:lnSpc>
                <a:spcPct val="100000"/>
              </a:lnSpc>
              <a:spcAft>
                <a:spcPts val="499"/>
              </a:spcAft>
              <a:buNone/>
              <a:tabLst>
                <a:tab algn="l" pos="0"/>
              </a:tabLst>
            </a:pPr>
            <a:endParaRPr b="0" lang="fr-FR" sz="1200" spc="-1" strike="noStrike">
              <a:solidFill>
                <a:schemeClr val="dk1"/>
              </a:solidFill>
              <a:latin typeface="Arial"/>
            </a:endParaRPr>
          </a:p>
        </p:txBody>
      </p:sp>
      <p:sp>
        <p:nvSpPr>
          <p:cNvPr id="99" name="PlaceHolder 3"/>
          <p:cNvSpPr>
            <a:spLocks noGrp="1"/>
          </p:cNvSpPr>
          <p:nvPr>
            <p:ph type="dt" idx="29"/>
          </p:nvPr>
        </p:nvSpPr>
        <p:spPr>
          <a:xfrm>
            <a:off x="324000" y="4797720"/>
            <a:ext cx="1209960" cy="345600"/>
          </a:xfrm>
          <a:prstGeom prst="rect">
            <a:avLst/>
          </a:prstGeom>
          <a:noFill/>
          <a:ln w="0">
            <a:noFill/>
          </a:ln>
        </p:spPr>
        <p:txBody>
          <a:bodyPr lIns="0" rIns="0" tIns="0" bIns="0" anchor="ctr">
            <a:noAutofit/>
          </a:bodyPr>
          <a:lstStyle>
            <a:lvl1pPr indent="0" defTabSz="914400">
              <a:lnSpc>
                <a:spcPct val="100000"/>
              </a:lnSpc>
              <a:buNone/>
              <a:defRPr b="1" lang="fr-FR" sz="750" spc="-1" strike="noStrike" cap="all">
                <a:solidFill>
                  <a:schemeClr val="dk1"/>
                </a:solidFill>
                <a:latin typeface="Marianne"/>
              </a:defRPr>
            </a:lvl1pPr>
          </a:lstStyle>
          <a:p>
            <a:pPr indent="0" defTabSz="914400">
              <a:lnSpc>
                <a:spcPct val="100000"/>
              </a:lnSpc>
              <a:buNone/>
            </a:pPr>
            <a:fld id="{63D9AC2C-A985-412C-BA01-D5878085A7DE}" type="datetime1">
              <a:rPr b="1" lang="fr-FR" sz="750" spc="-1" strike="noStrike" cap="all">
                <a:solidFill>
                  <a:schemeClr val="dk1"/>
                </a:solidFill>
                <a:latin typeface="Marianne"/>
              </a:rPr>
              <a:t>18/03/2025</a:t>
            </a:fld>
            <a:endParaRPr b="0" lang="fr-FR" sz="750" spc="-1" strike="noStrike">
              <a:solidFill>
                <a:srgbClr val="000000"/>
              </a:solidFill>
              <a:latin typeface="Times New Roman"/>
            </a:endParaRPr>
          </a:p>
        </p:txBody>
      </p:sp>
      <p:sp>
        <p:nvSpPr>
          <p:cNvPr id="100" name="PlaceHolder 4"/>
          <p:cNvSpPr>
            <a:spLocks noGrp="1"/>
          </p:cNvSpPr>
          <p:nvPr>
            <p:ph type="title"/>
          </p:nvPr>
        </p:nvSpPr>
        <p:spPr>
          <a:xfrm>
            <a:off x="324000" y="771480"/>
            <a:ext cx="8424360" cy="539640"/>
          </a:xfrm>
          <a:prstGeom prst="rect">
            <a:avLst/>
          </a:prstGeom>
          <a:noFill/>
          <a:ln w="0">
            <a:noFill/>
          </a:ln>
        </p:spPr>
        <p:txBody>
          <a:bodyPr lIns="91440" rIns="91440" tIns="45720" bIns="45720" anchor="ctr">
            <a:normAutofit/>
          </a:bodyPr>
          <a:p>
            <a:pPr marL="14400" indent="0" algn="just" defTabSz="914400">
              <a:lnSpc>
                <a:spcPct val="90000"/>
              </a:lnSpc>
              <a:buNone/>
              <a:tabLst>
                <a:tab algn="l" pos="0"/>
              </a:tabLst>
            </a:pPr>
            <a:r>
              <a:rPr b="1" lang="fr-FR" sz="2500" spc="-1" strike="noStrike">
                <a:solidFill>
                  <a:schemeClr val="dk1"/>
                </a:solidFill>
                <a:latin typeface="Marianne"/>
              </a:rPr>
              <a:t>Méthodologie</a:t>
            </a:r>
            <a:endParaRPr b="0" lang="fr-FR" sz="2500" spc="-1" strike="noStrike">
              <a:solidFill>
                <a:schemeClr val="dk1"/>
              </a:solidFill>
              <a:latin typeface="Arial"/>
            </a:endParaRPr>
          </a:p>
        </p:txBody>
      </p:sp>
      <p:sp>
        <p:nvSpPr>
          <p:cNvPr id="101" name="Rectangle à coins arrondis 6"/>
          <p:cNvSpPr/>
          <p:nvPr/>
        </p:nvSpPr>
        <p:spPr>
          <a:xfrm>
            <a:off x="755640" y="1910880"/>
            <a:ext cx="3609720" cy="1151640"/>
          </a:xfrm>
          <a:prstGeom prst="roundRect">
            <a:avLst>
              <a:gd name="adj" fmla="val 16667"/>
            </a:avLst>
          </a:prstGeom>
          <a:solidFill>
            <a:schemeClr val="accent1">
              <a:lumMod val="10000"/>
              <a:lumOff val="90000"/>
            </a:schemeClr>
          </a:solidFill>
          <a:ln>
            <a:solidFill>
              <a:srgbClr val="004130"/>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fr-FR" sz="1400" spc="-1" strike="noStrike">
                <a:solidFill>
                  <a:schemeClr val="accent1">
                    <a:lumMod val="50000"/>
                  </a:schemeClr>
                </a:solidFill>
                <a:latin typeface="Arial"/>
              </a:rPr>
              <a:t>PHASE 1</a:t>
            </a:r>
            <a:endParaRPr b="0" lang="fr-FR" sz="1400" spc="-1" strike="noStrike">
              <a:solidFill>
                <a:srgbClr val="000000"/>
              </a:solidFill>
              <a:latin typeface="Arial"/>
            </a:endParaRPr>
          </a:p>
          <a:p>
            <a:pPr algn="ctr" defTabSz="914400">
              <a:lnSpc>
                <a:spcPct val="100000"/>
              </a:lnSpc>
            </a:pPr>
            <a:r>
              <a:rPr b="1" lang="fr-FR" sz="1400" spc="-1" strike="noStrike">
                <a:solidFill>
                  <a:schemeClr val="dk1"/>
                </a:solidFill>
                <a:latin typeface="Arial"/>
              </a:rPr>
              <a:t>Questionnaire SOCLE</a:t>
            </a:r>
            <a:endParaRPr b="0" lang="fr-FR" sz="1400" spc="-1" strike="noStrike">
              <a:solidFill>
                <a:srgbClr val="000000"/>
              </a:solidFill>
              <a:latin typeface="Arial"/>
            </a:endParaRPr>
          </a:p>
          <a:p>
            <a:pPr algn="ctr" defTabSz="914400">
              <a:lnSpc>
                <a:spcPct val="100000"/>
              </a:lnSpc>
            </a:pPr>
            <a:r>
              <a:rPr b="0" lang="fr-FR" sz="1400" spc="-1" strike="noStrike">
                <a:solidFill>
                  <a:schemeClr val="accent1">
                    <a:lumMod val="50000"/>
                  </a:schemeClr>
                </a:solidFill>
                <a:latin typeface="Arial"/>
              </a:rPr>
              <a:t>200 000 individus en population générale sélectionnés par l’Insee dans Fidéli</a:t>
            </a:r>
            <a:endParaRPr b="0" lang="fr-FR" sz="1400" spc="-1" strike="noStrike">
              <a:solidFill>
                <a:srgbClr val="000000"/>
              </a:solidFill>
              <a:latin typeface="Arial"/>
            </a:endParaRPr>
          </a:p>
        </p:txBody>
      </p:sp>
      <p:sp>
        <p:nvSpPr>
          <p:cNvPr id="102" name="Rectangle à coins arrondis 7"/>
          <p:cNvSpPr/>
          <p:nvPr/>
        </p:nvSpPr>
        <p:spPr>
          <a:xfrm>
            <a:off x="4932000" y="1942920"/>
            <a:ext cx="3024000" cy="1119960"/>
          </a:xfrm>
          <a:prstGeom prst="roundRect">
            <a:avLst>
              <a:gd name="adj" fmla="val 16667"/>
            </a:avLst>
          </a:prstGeom>
          <a:solidFill>
            <a:schemeClr val="accent6">
              <a:lumMod val="40000"/>
              <a:lumOff val="60000"/>
            </a:schemeClr>
          </a:solidFill>
          <a:ln>
            <a:solidFill>
              <a:srgbClr val="49311f">
                <a:lumMod val="75000"/>
              </a:srgbClr>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r>
              <a:rPr b="1" lang="fr-FR" sz="1400" spc="-1" strike="noStrike">
                <a:solidFill>
                  <a:schemeClr val="accent6">
                    <a:lumMod val="50000"/>
                  </a:schemeClr>
                </a:solidFill>
                <a:latin typeface="Arial"/>
              </a:rPr>
              <a:t>PHASE 2</a:t>
            </a:r>
            <a:endParaRPr b="0" lang="fr-FR" sz="1400" spc="-1" strike="noStrike">
              <a:solidFill>
                <a:srgbClr val="000000"/>
              </a:solidFill>
              <a:latin typeface="Arial"/>
            </a:endParaRPr>
          </a:p>
          <a:p>
            <a:pPr algn="ctr" defTabSz="914400">
              <a:lnSpc>
                <a:spcPct val="100000"/>
              </a:lnSpc>
            </a:pPr>
            <a:r>
              <a:rPr b="1" lang="fr-FR" sz="1400" spc="-1" strike="noStrike">
                <a:solidFill>
                  <a:schemeClr val="dk1"/>
                </a:solidFill>
                <a:latin typeface="Arial"/>
              </a:rPr>
              <a:t>Questionnaire THEMATIQUE</a:t>
            </a:r>
            <a:endParaRPr b="0" lang="fr-FR" sz="1400" spc="-1" strike="noStrike">
              <a:solidFill>
                <a:srgbClr val="000000"/>
              </a:solidFill>
              <a:latin typeface="Arial"/>
            </a:endParaRPr>
          </a:p>
          <a:p>
            <a:pPr algn="ctr" defTabSz="914400">
              <a:lnSpc>
                <a:spcPct val="100000"/>
              </a:lnSpc>
            </a:pPr>
            <a:r>
              <a:rPr b="0" lang="fr-FR" sz="1400" spc="-1" strike="noStrike">
                <a:solidFill>
                  <a:schemeClr val="accent6">
                    <a:lumMod val="50000"/>
                  </a:schemeClr>
                </a:solidFill>
                <a:latin typeface="Arial"/>
              </a:rPr>
              <a:t>20 000 répondants de phase 1 sélectionnés de manière ciblée </a:t>
            </a:r>
            <a:endParaRPr b="0" lang="fr-FR" sz="1400" spc="-1" strike="noStrike">
              <a:solidFill>
                <a:srgbClr val="000000"/>
              </a:solidFill>
              <a:latin typeface="Arial"/>
            </a:endParaRPr>
          </a:p>
        </p:txBody>
      </p:sp>
      <p:sp>
        <p:nvSpPr>
          <p:cNvPr id="103" name="Flèche droite 9"/>
          <p:cNvSpPr/>
          <p:nvPr/>
        </p:nvSpPr>
        <p:spPr>
          <a:xfrm>
            <a:off x="4288680" y="2363400"/>
            <a:ext cx="854280" cy="246600"/>
          </a:xfrm>
          <a:prstGeom prst="rightArrow">
            <a:avLst>
              <a:gd name="adj1" fmla="val 50000"/>
              <a:gd name="adj2" fmla="val 50000"/>
            </a:avLst>
          </a:prstGeom>
          <a:solidFill>
            <a:srgbClr val="ffc000"/>
          </a:solidFill>
          <a:ln>
            <a:solidFill>
              <a:srgbClr val="db6207"/>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defTabSz="914400">
              <a:lnSpc>
                <a:spcPct val="100000"/>
              </a:lnSpc>
            </a:pPr>
            <a:endParaRPr b="0" lang="fr-FR" sz="1800" spc="-1" strike="noStrike">
              <a:solidFill>
                <a:schemeClr val="lt1"/>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type="dt" idx="30"/>
          </p:nvPr>
        </p:nvSpPr>
        <p:spPr>
          <a:xfrm>
            <a:off x="324000" y="4797720"/>
            <a:ext cx="1169640" cy="345600"/>
          </a:xfrm>
          <a:prstGeom prst="rect">
            <a:avLst/>
          </a:prstGeom>
          <a:noFill/>
          <a:ln w="0">
            <a:noFill/>
          </a:ln>
        </p:spPr>
        <p:txBody>
          <a:bodyPr lIns="0" rIns="0" tIns="0" bIns="0" anchor="ctr">
            <a:noAutofit/>
          </a:bodyPr>
          <a:lstStyle>
            <a:lvl1pPr indent="0" defTabSz="914400">
              <a:lnSpc>
                <a:spcPct val="100000"/>
              </a:lnSpc>
              <a:buNone/>
              <a:defRPr b="1" lang="fr-FR" sz="750" spc="-1" strike="noStrike" cap="all">
                <a:solidFill>
                  <a:schemeClr val="dk1"/>
                </a:solidFill>
                <a:latin typeface="Marianne"/>
              </a:defRPr>
            </a:lvl1pPr>
          </a:lstStyle>
          <a:p>
            <a:pPr indent="0" defTabSz="914400">
              <a:lnSpc>
                <a:spcPct val="100000"/>
              </a:lnSpc>
              <a:buNone/>
            </a:pPr>
            <a:fld id="{ECA9EB57-6024-4807-A3CE-0A2345AF0B4D}" type="datetime1">
              <a:rPr b="1" lang="fr-FR" sz="750" spc="-1" strike="noStrike" cap="all">
                <a:solidFill>
                  <a:schemeClr val="dk1"/>
                </a:solidFill>
                <a:latin typeface="Marianne"/>
              </a:rPr>
              <a:t>18/03/2025</a:t>
            </a:fld>
            <a:endParaRPr b="0" lang="fr-FR" sz="750" spc="-1" strike="noStrike">
              <a:solidFill>
                <a:srgbClr val="000000"/>
              </a:solidFill>
              <a:latin typeface="Times New Roman"/>
            </a:endParaRPr>
          </a:p>
        </p:txBody>
      </p:sp>
      <p:sp>
        <p:nvSpPr>
          <p:cNvPr id="105" name="PlaceHolder 2"/>
          <p:cNvSpPr>
            <a:spLocks noGrp="1"/>
          </p:cNvSpPr>
          <p:nvPr>
            <p:ph type="title"/>
          </p:nvPr>
        </p:nvSpPr>
        <p:spPr>
          <a:xfrm>
            <a:off x="315720" y="835560"/>
            <a:ext cx="8424360" cy="539640"/>
          </a:xfrm>
          <a:prstGeom prst="rect">
            <a:avLst/>
          </a:prstGeom>
          <a:noFill/>
          <a:ln w="0">
            <a:noFill/>
          </a:ln>
        </p:spPr>
        <p:txBody>
          <a:bodyPr lIns="91440" rIns="91440" tIns="45720" bIns="45720" anchor="ctr">
            <a:normAutofit/>
          </a:bodyPr>
          <a:p>
            <a:pPr marL="14400" indent="0" defTabSz="914400">
              <a:lnSpc>
                <a:spcPct val="90000"/>
              </a:lnSpc>
              <a:buNone/>
              <a:tabLst>
                <a:tab algn="l" pos="0"/>
              </a:tabLst>
            </a:pPr>
            <a:r>
              <a:rPr b="1" lang="fr-FR" sz="2300" spc="-1" strike="noStrike">
                <a:solidFill>
                  <a:schemeClr val="dk1"/>
                </a:solidFill>
                <a:latin typeface="Marianne"/>
              </a:rPr>
              <a:t>Thèmes des questionnaires</a:t>
            </a:r>
            <a:endParaRPr b="0" lang="fr-FR" sz="2300" spc="-1" strike="noStrike">
              <a:solidFill>
                <a:schemeClr val="dk1"/>
              </a:solidFill>
              <a:latin typeface="Arial"/>
            </a:endParaRPr>
          </a:p>
        </p:txBody>
      </p:sp>
      <p:sp>
        <p:nvSpPr>
          <p:cNvPr id="106" name="PlaceHolder 3"/>
          <p:cNvSpPr>
            <a:spLocks noGrp="1"/>
          </p:cNvSpPr>
          <p:nvPr>
            <p:ph/>
          </p:nvPr>
        </p:nvSpPr>
        <p:spPr>
          <a:xfrm>
            <a:off x="324000" y="1707480"/>
            <a:ext cx="8424000" cy="2880000"/>
          </a:xfrm>
          <a:prstGeom prst="rect">
            <a:avLst/>
          </a:prstGeom>
          <a:noFill/>
          <a:ln w="0">
            <a:noFill/>
          </a:ln>
        </p:spPr>
        <p:txBody>
          <a:bodyPr lIns="0" rIns="0" tIns="0" bIns="0" anchor="t">
            <a:noAutofit/>
          </a:bodyPr>
          <a:p>
            <a:pPr marL="378000" indent="-285840" defTabSz="914400">
              <a:lnSpc>
                <a:spcPct val="100000"/>
              </a:lnSpc>
              <a:spcAft>
                <a:spcPts val="499"/>
              </a:spcAft>
              <a:buClr>
                <a:srgbClr val="000000"/>
              </a:buClr>
              <a:buFont typeface="Wingdings" charset="2"/>
              <a:buChar char=""/>
            </a:pPr>
            <a:r>
              <a:rPr b="0" lang="fr-FR" sz="1400" spc="-1" strike="noStrike">
                <a:solidFill>
                  <a:schemeClr val="dk1"/>
                </a:solidFill>
                <a:latin typeface="Marianne"/>
              </a:rPr>
              <a:t>Descripteurs socio-démographiques</a:t>
            </a:r>
            <a:endParaRPr b="0" lang="fr-FR" sz="1400" spc="-1" strike="noStrike">
              <a:solidFill>
                <a:schemeClr val="dk1"/>
              </a:solidFill>
              <a:latin typeface="Arial"/>
            </a:endParaRPr>
          </a:p>
          <a:p>
            <a:pPr marL="378000" indent="-285840" defTabSz="914400">
              <a:lnSpc>
                <a:spcPct val="100000"/>
              </a:lnSpc>
              <a:spcAft>
                <a:spcPts val="499"/>
              </a:spcAft>
              <a:buClr>
                <a:srgbClr val="000000"/>
              </a:buClr>
              <a:buFont typeface="Wingdings" charset="2"/>
              <a:buChar char=""/>
            </a:pPr>
            <a:r>
              <a:rPr b="0" lang="fr-FR" sz="1400" spc="-1" strike="noStrike">
                <a:solidFill>
                  <a:schemeClr val="dk1"/>
                </a:solidFill>
                <a:latin typeface="Marianne"/>
              </a:rPr>
              <a:t>Recensement des victimations sur vie entière et description des victimations subies en N ou N-1</a:t>
            </a:r>
            <a:endParaRPr b="0" lang="fr-FR" sz="1400" spc="-1" strike="noStrike">
              <a:solidFill>
                <a:schemeClr val="dk1"/>
              </a:solidFill>
              <a:latin typeface="Arial"/>
            </a:endParaRPr>
          </a:p>
          <a:p>
            <a:pPr lvl="1" marL="637200" indent="-285840" algn="just" defTabSz="914400">
              <a:lnSpc>
                <a:spcPct val="100000"/>
              </a:lnSpc>
              <a:spcBef>
                <a:spcPts val="601"/>
              </a:spcBef>
              <a:spcAft>
                <a:spcPts val="601"/>
              </a:spcAft>
              <a:buClr>
                <a:srgbClr val="000000"/>
              </a:buClr>
              <a:buFont typeface="Wingdings" charset="2"/>
              <a:buChar char=""/>
            </a:pPr>
            <a:r>
              <a:rPr b="0" lang="fr-FR" sz="1200" spc="-1" strike="noStrike">
                <a:solidFill>
                  <a:schemeClr val="dk1"/>
                </a:solidFill>
                <a:latin typeface="Marianne"/>
              </a:rPr>
              <a:t>Atteintes aux biens : vols (ou tentatives) et dégradations dans le logement, ayant visé les véhicules, vols (ou tentatives) d’autres biens avec ou sans violences, escroqueries/arnaques, débit frauduleux, actes malveillants sur outils informatiques</a:t>
            </a:r>
            <a:endParaRPr b="0" lang="fr-FR" sz="1200" spc="-1" strike="noStrike">
              <a:solidFill>
                <a:schemeClr val="dk1"/>
              </a:solidFill>
              <a:latin typeface="Arial"/>
            </a:endParaRPr>
          </a:p>
          <a:p>
            <a:pPr lvl="1" marL="637200" indent="-285840" defTabSz="914400">
              <a:lnSpc>
                <a:spcPct val="100000"/>
              </a:lnSpc>
              <a:spcBef>
                <a:spcPts val="601"/>
              </a:spcBef>
              <a:spcAft>
                <a:spcPts val="601"/>
              </a:spcAft>
              <a:buClr>
                <a:srgbClr val="000000"/>
              </a:buClr>
              <a:buFont typeface="Wingdings" charset="2"/>
              <a:buChar char=""/>
            </a:pPr>
            <a:r>
              <a:rPr b="0" lang="fr-FR" sz="1200" spc="-1" strike="noStrike">
                <a:solidFill>
                  <a:schemeClr val="dk1"/>
                </a:solidFill>
                <a:latin typeface="Marianne"/>
              </a:rPr>
              <a:t>Atteintes à la personne : violences physiques, violences sexuelles, attitudes ou propos répétés avec ou sans caractère sexuel (harcèlement), menaces, injures, diffusion de photo/vidéo pour nuire, exhibition sexuelle ou envoi d’images à caractère sexuel non sollicitées, discriminations, corruption</a:t>
            </a:r>
            <a:endParaRPr b="0" lang="fr-FR" sz="1200" spc="-1" strike="noStrike">
              <a:solidFill>
                <a:schemeClr val="dk1"/>
              </a:solidFill>
              <a:latin typeface="Arial"/>
            </a:endParaRPr>
          </a:p>
          <a:p>
            <a:pPr marL="378000" indent="-285840" defTabSz="914400">
              <a:lnSpc>
                <a:spcPct val="100000"/>
              </a:lnSpc>
              <a:spcAft>
                <a:spcPts val="499"/>
              </a:spcAft>
              <a:buClr>
                <a:srgbClr val="000000"/>
              </a:buClr>
              <a:buFont typeface="Wingdings" charset="2"/>
              <a:buChar char=""/>
            </a:pPr>
            <a:r>
              <a:rPr b="0" lang="fr-FR" sz="1400" spc="-1" strike="noStrike">
                <a:solidFill>
                  <a:schemeClr val="dk1"/>
                </a:solidFill>
                <a:latin typeface="Marianne"/>
              </a:rPr>
              <a:t>Cadre de vie, perceptions et opinions en matière de sécurité</a:t>
            </a:r>
            <a:endParaRPr b="0" lang="fr-FR" sz="1400" spc="-1" strike="noStrike">
              <a:solidFill>
                <a:schemeClr val="dk1"/>
              </a:solidFill>
              <a:latin typeface="Arial"/>
            </a:endParaRPr>
          </a:p>
        </p:txBody>
      </p:sp>
      <p:sp>
        <p:nvSpPr>
          <p:cNvPr id="107" name="PlaceHolder 4"/>
          <p:cNvSpPr>
            <a:spLocks noGrp="1"/>
          </p:cNvSpPr>
          <p:nvPr>
            <p:ph/>
          </p:nvPr>
        </p:nvSpPr>
        <p:spPr>
          <a:xfrm>
            <a:off x="352800" y="1385280"/>
            <a:ext cx="8700120" cy="224280"/>
          </a:xfrm>
          <a:prstGeom prst="rect">
            <a:avLst/>
          </a:prstGeom>
          <a:noFill/>
          <a:ln w="0">
            <a:noFill/>
          </a:ln>
        </p:spPr>
        <p:txBody>
          <a:bodyPr lIns="0" rIns="0" tIns="0" bIns="0" anchor="t">
            <a:noAutofit/>
          </a:bodyPr>
          <a:p>
            <a:pPr marL="9360" indent="85680" defTabSz="914400">
              <a:lnSpc>
                <a:spcPct val="100000"/>
              </a:lnSpc>
              <a:spcBef>
                <a:spcPts val="400"/>
              </a:spcBef>
              <a:spcAft>
                <a:spcPts val="799"/>
              </a:spcAft>
              <a:buNone/>
              <a:tabLst>
                <a:tab algn="l" pos="0"/>
              </a:tabLst>
            </a:pPr>
            <a:r>
              <a:rPr b="1" lang="fr-FR" sz="1500" spc="-1" strike="noStrike">
                <a:solidFill>
                  <a:schemeClr val="dk1">
                    <a:lumMod val="50000"/>
                    <a:lumOff val="50000"/>
                  </a:schemeClr>
                </a:solidFill>
                <a:latin typeface="Marianne"/>
              </a:rPr>
              <a:t>Questionnaire SOCLE – phase 1 </a:t>
            </a:r>
            <a:r>
              <a:rPr b="1" lang="fr-FR" sz="1500" spc="-1" strike="noStrike">
                <a:solidFill>
                  <a:schemeClr val="dk1">
                    <a:lumMod val="50000"/>
                    <a:lumOff val="50000"/>
                  </a:schemeClr>
                </a:solidFill>
                <a:latin typeface="Marianne"/>
              </a:rPr>
              <a:t>	</a:t>
            </a:r>
            <a:r>
              <a:rPr b="1" lang="fr-FR" sz="1500" spc="-1" strike="noStrike">
                <a:solidFill>
                  <a:schemeClr val="dk1">
                    <a:lumMod val="50000"/>
                    <a:lumOff val="50000"/>
                  </a:schemeClr>
                </a:solidFill>
                <a:latin typeface="Marianne"/>
              </a:rPr>
              <a:t>	</a:t>
            </a:r>
            <a:r>
              <a:rPr b="1" i="1" lang="fr-FR" sz="1500" spc="-1" strike="noStrike">
                <a:solidFill>
                  <a:schemeClr val="dk1">
                    <a:lumMod val="50000"/>
                    <a:lumOff val="50000"/>
                  </a:schemeClr>
                </a:solidFill>
                <a:latin typeface="Marianne"/>
              </a:rPr>
              <a:t>Durée moyenne 25 min</a:t>
            </a:r>
            <a:endParaRPr b="0" lang="fr-FR" sz="1500" spc="-1" strike="noStrike">
              <a:solidFill>
                <a:schemeClr val="dk1"/>
              </a:solidFill>
              <a:latin typeface="Arial"/>
            </a:endParaRPr>
          </a:p>
        </p:txBody>
      </p:sp>
      <p:sp>
        <p:nvSpPr>
          <p:cNvPr id="6" name="PlaceHolder 5"/>
          <p:cNvSpPr>
            <a:spLocks noGrp="1"/>
          </p:cNvSpPr>
          <p:nvPr>
            <p:ph type="sldNum" idx="1"/>
          </p:nvPr>
        </p:nvSpPr>
        <p:spPr/>
        <p:txBody>
          <a:bodyPr/>
          <a:p>
            <a:fld id="{A7348D72-13F6-4E95-8264-418936F5A697}" type="slidenum">
              <a:t>6</a:t>
            </a:fld>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type="dt" idx="31"/>
          </p:nvPr>
        </p:nvSpPr>
        <p:spPr>
          <a:xfrm>
            <a:off x="324000" y="4797720"/>
            <a:ext cx="1169640" cy="345600"/>
          </a:xfrm>
          <a:prstGeom prst="rect">
            <a:avLst/>
          </a:prstGeom>
          <a:noFill/>
          <a:ln w="0">
            <a:noFill/>
          </a:ln>
        </p:spPr>
        <p:txBody>
          <a:bodyPr lIns="0" rIns="0" tIns="0" bIns="0" anchor="ctr">
            <a:noAutofit/>
          </a:bodyPr>
          <a:lstStyle>
            <a:lvl1pPr indent="0" defTabSz="914400">
              <a:lnSpc>
                <a:spcPct val="100000"/>
              </a:lnSpc>
              <a:buNone/>
              <a:defRPr b="1" lang="fr-FR" sz="750" spc="-1" strike="noStrike" cap="all">
                <a:solidFill>
                  <a:schemeClr val="dk1"/>
                </a:solidFill>
                <a:latin typeface="Marianne"/>
              </a:defRPr>
            </a:lvl1pPr>
          </a:lstStyle>
          <a:p>
            <a:pPr indent="0" defTabSz="914400">
              <a:lnSpc>
                <a:spcPct val="100000"/>
              </a:lnSpc>
              <a:buNone/>
            </a:pPr>
            <a:fld id="{4D58E16D-0E4E-4F5B-ADB2-FBF526061A80}" type="datetime1">
              <a:rPr b="1" lang="fr-FR" sz="750" spc="-1" strike="noStrike" cap="all">
                <a:solidFill>
                  <a:schemeClr val="dk1"/>
                </a:solidFill>
                <a:latin typeface="Marianne"/>
              </a:rPr>
              <a:t>18/03/2025</a:t>
            </a:fld>
            <a:endParaRPr b="0" lang="fr-FR" sz="750" spc="-1" strike="noStrike">
              <a:solidFill>
                <a:srgbClr val="000000"/>
              </a:solidFill>
              <a:latin typeface="Times New Roman"/>
            </a:endParaRPr>
          </a:p>
        </p:txBody>
      </p:sp>
      <p:sp>
        <p:nvSpPr>
          <p:cNvPr id="109" name="PlaceHolder 2"/>
          <p:cNvSpPr>
            <a:spLocks noGrp="1"/>
          </p:cNvSpPr>
          <p:nvPr>
            <p:ph type="title"/>
          </p:nvPr>
        </p:nvSpPr>
        <p:spPr>
          <a:xfrm>
            <a:off x="315720" y="835560"/>
            <a:ext cx="8424360" cy="539640"/>
          </a:xfrm>
          <a:prstGeom prst="rect">
            <a:avLst/>
          </a:prstGeom>
          <a:noFill/>
          <a:ln w="0">
            <a:noFill/>
          </a:ln>
        </p:spPr>
        <p:txBody>
          <a:bodyPr lIns="91440" rIns="91440" tIns="45720" bIns="45720" anchor="ctr">
            <a:normAutofit/>
          </a:bodyPr>
          <a:p>
            <a:pPr marL="14400" indent="0" defTabSz="914400">
              <a:lnSpc>
                <a:spcPct val="90000"/>
              </a:lnSpc>
              <a:buNone/>
              <a:tabLst>
                <a:tab algn="l" pos="0"/>
              </a:tabLst>
            </a:pPr>
            <a:r>
              <a:rPr b="1" lang="fr-FR" sz="2300" spc="-1" strike="noStrike">
                <a:solidFill>
                  <a:schemeClr val="dk1"/>
                </a:solidFill>
                <a:latin typeface="Marianne"/>
              </a:rPr>
              <a:t>Thèmes des questionnaires</a:t>
            </a:r>
            <a:endParaRPr b="0" lang="fr-FR" sz="2300" spc="-1" strike="noStrike">
              <a:solidFill>
                <a:schemeClr val="dk1"/>
              </a:solidFill>
              <a:latin typeface="Arial"/>
            </a:endParaRPr>
          </a:p>
        </p:txBody>
      </p:sp>
      <p:sp>
        <p:nvSpPr>
          <p:cNvPr id="110" name="PlaceHolder 3"/>
          <p:cNvSpPr>
            <a:spLocks noGrp="1"/>
          </p:cNvSpPr>
          <p:nvPr>
            <p:ph/>
          </p:nvPr>
        </p:nvSpPr>
        <p:spPr>
          <a:xfrm>
            <a:off x="337320" y="2421360"/>
            <a:ext cx="8424000" cy="2274480"/>
          </a:xfrm>
          <a:prstGeom prst="rect">
            <a:avLst/>
          </a:prstGeom>
          <a:noFill/>
          <a:ln w="0">
            <a:noFill/>
          </a:ln>
        </p:spPr>
        <p:txBody>
          <a:bodyPr lIns="0" rIns="0" tIns="0" bIns="0" anchor="t">
            <a:noAutofit/>
          </a:bodyPr>
          <a:p>
            <a:pPr marL="378000" indent="-285840" defTabSz="914400">
              <a:lnSpc>
                <a:spcPct val="100000"/>
              </a:lnSpc>
              <a:spcAft>
                <a:spcPts val="499"/>
              </a:spcAft>
              <a:buClr>
                <a:srgbClr val="000000"/>
              </a:buClr>
              <a:buFont typeface="Wingdings" charset="2"/>
              <a:buChar char=""/>
            </a:pPr>
            <a:r>
              <a:rPr b="0" lang="fr-FR" sz="1400" spc="-1" strike="noStrike">
                <a:solidFill>
                  <a:schemeClr val="dk1"/>
                </a:solidFill>
                <a:latin typeface="Marianne"/>
              </a:rPr>
              <a:t>Le rapport des personnes au numérique</a:t>
            </a:r>
            <a:endParaRPr b="0" lang="fr-FR" sz="1400" spc="-1" strike="noStrike">
              <a:solidFill>
                <a:schemeClr val="dk1"/>
              </a:solidFill>
              <a:latin typeface="Arial"/>
            </a:endParaRPr>
          </a:p>
          <a:p>
            <a:pPr marL="378000" indent="-285840" defTabSz="914400">
              <a:lnSpc>
                <a:spcPct val="100000"/>
              </a:lnSpc>
              <a:spcAft>
                <a:spcPts val="499"/>
              </a:spcAft>
              <a:buClr>
                <a:srgbClr val="000000"/>
              </a:buClr>
              <a:buFont typeface="Wingdings" charset="2"/>
              <a:buChar char=""/>
            </a:pPr>
            <a:r>
              <a:rPr b="0" lang="fr-FR" sz="1400" spc="-1" strike="noStrike">
                <a:solidFill>
                  <a:schemeClr val="dk1"/>
                </a:solidFill>
                <a:latin typeface="Marianne"/>
              </a:rPr>
              <a:t>La victimation liée au numérique</a:t>
            </a:r>
            <a:endParaRPr b="0" lang="fr-FR" sz="1400" spc="-1" strike="noStrike">
              <a:solidFill>
                <a:schemeClr val="dk1"/>
              </a:solidFill>
              <a:latin typeface="Arial"/>
            </a:endParaRPr>
          </a:p>
          <a:p>
            <a:pPr lvl="1" marL="637200" indent="-285840" algn="just" defTabSz="914400">
              <a:lnSpc>
                <a:spcPct val="100000"/>
              </a:lnSpc>
              <a:spcBef>
                <a:spcPts val="601"/>
              </a:spcBef>
              <a:spcAft>
                <a:spcPts val="601"/>
              </a:spcAft>
              <a:buClr>
                <a:srgbClr val="000000"/>
              </a:buClr>
              <a:buFont typeface="Wingdings" charset="2"/>
              <a:buChar char=""/>
            </a:pPr>
            <a:r>
              <a:rPr b="0" lang="fr-FR" sz="1200" spc="-1" strike="noStrike">
                <a:solidFill>
                  <a:schemeClr val="dk1"/>
                </a:solidFill>
                <a:latin typeface="Marianne"/>
              </a:rPr>
              <a:t>Atteintes aux biens : vol de données personnelles, escroqueries, arnaques à la romance, piratages</a:t>
            </a:r>
            <a:endParaRPr b="0" lang="fr-FR" sz="1200" spc="-1" strike="noStrike">
              <a:solidFill>
                <a:schemeClr val="dk1"/>
              </a:solidFill>
              <a:latin typeface="Arial"/>
            </a:endParaRPr>
          </a:p>
          <a:p>
            <a:pPr lvl="1" marL="637200" indent="-285840" defTabSz="914400">
              <a:lnSpc>
                <a:spcPct val="100000"/>
              </a:lnSpc>
              <a:spcBef>
                <a:spcPts val="601"/>
              </a:spcBef>
              <a:spcAft>
                <a:spcPts val="601"/>
              </a:spcAft>
              <a:buClr>
                <a:srgbClr val="000000"/>
              </a:buClr>
              <a:buFont typeface="Wingdings" charset="2"/>
              <a:buChar char=""/>
            </a:pPr>
            <a:r>
              <a:rPr b="0" lang="fr-FR" sz="1200" spc="-1" strike="noStrike">
                <a:solidFill>
                  <a:schemeClr val="dk1"/>
                </a:solidFill>
                <a:latin typeface="Marianne"/>
              </a:rPr>
              <a:t>Atteintes à la personne </a:t>
            </a:r>
            <a:endParaRPr b="0" lang="fr-FR" sz="1200" spc="-1" strike="noStrike">
              <a:solidFill>
                <a:schemeClr val="dk1"/>
              </a:solidFill>
              <a:latin typeface="Arial"/>
            </a:endParaRPr>
          </a:p>
          <a:p>
            <a:pPr lvl="1" marL="637200" indent="-285840" defTabSz="914400">
              <a:lnSpc>
                <a:spcPct val="100000"/>
              </a:lnSpc>
              <a:spcBef>
                <a:spcPts val="601"/>
              </a:spcBef>
              <a:spcAft>
                <a:spcPts val="601"/>
              </a:spcAft>
              <a:buClr>
                <a:srgbClr val="000000"/>
              </a:buClr>
              <a:buFont typeface="Wingdings" charset="2"/>
              <a:buChar char=""/>
            </a:pPr>
            <a:r>
              <a:rPr b="0" lang="fr-FR" sz="1200" spc="-1" strike="noStrike">
                <a:solidFill>
                  <a:schemeClr val="dk1"/>
                </a:solidFill>
                <a:latin typeface="Marianne"/>
              </a:rPr>
              <a:t>Exposition à des contenus illégaux sur internet</a:t>
            </a:r>
            <a:endParaRPr b="0" lang="fr-FR" sz="1200" spc="-1" strike="noStrike">
              <a:solidFill>
                <a:schemeClr val="dk1"/>
              </a:solidFill>
              <a:latin typeface="Arial"/>
            </a:endParaRPr>
          </a:p>
          <a:p>
            <a:pPr marL="378000" indent="-285840" defTabSz="914400">
              <a:lnSpc>
                <a:spcPct val="100000"/>
              </a:lnSpc>
              <a:spcAft>
                <a:spcPts val="499"/>
              </a:spcAft>
              <a:buClr>
                <a:srgbClr val="000000"/>
              </a:buClr>
              <a:buFont typeface="Wingdings" charset="2"/>
              <a:buChar char=""/>
            </a:pPr>
            <a:r>
              <a:rPr b="0" lang="fr-FR" sz="1400" spc="-1" strike="noStrike">
                <a:solidFill>
                  <a:schemeClr val="dk1"/>
                </a:solidFill>
                <a:latin typeface="Marianne"/>
              </a:rPr>
              <a:t>Sentiment d’insécurité et pratiques de prévention</a:t>
            </a:r>
            <a:endParaRPr b="0" lang="fr-FR" sz="1400" spc="-1" strike="noStrike">
              <a:solidFill>
                <a:schemeClr val="dk1"/>
              </a:solidFill>
              <a:latin typeface="Arial"/>
            </a:endParaRPr>
          </a:p>
        </p:txBody>
      </p:sp>
      <p:sp>
        <p:nvSpPr>
          <p:cNvPr id="111" name="PlaceHolder 4"/>
          <p:cNvSpPr>
            <a:spLocks noGrp="1"/>
          </p:cNvSpPr>
          <p:nvPr>
            <p:ph/>
          </p:nvPr>
        </p:nvSpPr>
        <p:spPr>
          <a:xfrm>
            <a:off x="411480" y="1375560"/>
            <a:ext cx="8249760" cy="1045440"/>
          </a:xfrm>
          <a:prstGeom prst="rect">
            <a:avLst/>
          </a:prstGeom>
          <a:noFill/>
          <a:ln w="0">
            <a:noFill/>
          </a:ln>
        </p:spPr>
        <p:txBody>
          <a:bodyPr lIns="0" rIns="0" tIns="0" bIns="0" anchor="t">
            <a:noAutofit/>
          </a:bodyPr>
          <a:p>
            <a:pPr marL="9360" indent="85680" defTabSz="914400">
              <a:lnSpc>
                <a:spcPct val="100000"/>
              </a:lnSpc>
              <a:spcBef>
                <a:spcPts val="400"/>
              </a:spcBef>
              <a:spcAft>
                <a:spcPts val="799"/>
              </a:spcAft>
              <a:buNone/>
              <a:tabLst>
                <a:tab algn="l" pos="0"/>
              </a:tabLst>
            </a:pPr>
            <a:r>
              <a:rPr b="1" lang="fr-FR" sz="1500" spc="-1" strike="noStrike">
                <a:solidFill>
                  <a:schemeClr val="dk1">
                    <a:lumMod val="50000"/>
                    <a:lumOff val="50000"/>
                  </a:schemeClr>
                </a:solidFill>
                <a:latin typeface="Marianne"/>
              </a:rPr>
              <a:t>Questionnaire THÉMATIQUE 2026 – phase 2 </a:t>
            </a:r>
            <a:r>
              <a:rPr b="1" lang="fr-FR" sz="1500" spc="-1" strike="noStrike">
                <a:solidFill>
                  <a:schemeClr val="dk1">
                    <a:lumMod val="50000"/>
                    <a:lumOff val="50000"/>
                  </a:schemeClr>
                </a:solidFill>
                <a:latin typeface="Marianne"/>
              </a:rPr>
              <a:t>	</a:t>
            </a:r>
            <a:r>
              <a:rPr b="1" lang="fr-FR" sz="1500" spc="-1" strike="noStrike">
                <a:solidFill>
                  <a:schemeClr val="dk1">
                    <a:lumMod val="50000"/>
                    <a:lumOff val="50000"/>
                  </a:schemeClr>
                </a:solidFill>
                <a:latin typeface="Marianne"/>
              </a:rPr>
              <a:t>	</a:t>
            </a:r>
            <a:r>
              <a:rPr b="1" i="1" lang="fr-FR" sz="1500" spc="-1" strike="noStrike">
                <a:solidFill>
                  <a:schemeClr val="dk1">
                    <a:lumMod val="50000"/>
                    <a:lumOff val="50000"/>
                  </a:schemeClr>
                </a:solidFill>
                <a:latin typeface="Marianne"/>
              </a:rPr>
              <a:t>Durée moyenne 20 min</a:t>
            </a:r>
            <a:endParaRPr b="0" lang="fr-FR" sz="1500" spc="-1" strike="noStrike">
              <a:solidFill>
                <a:schemeClr val="dk1"/>
              </a:solidFill>
              <a:latin typeface="Arial"/>
            </a:endParaRPr>
          </a:p>
          <a:p>
            <a:pPr marL="9360" indent="85680" algn="just" defTabSz="914400">
              <a:lnSpc>
                <a:spcPct val="100000"/>
              </a:lnSpc>
              <a:spcBef>
                <a:spcPts val="400"/>
              </a:spcBef>
              <a:spcAft>
                <a:spcPts val="799"/>
              </a:spcAft>
              <a:buNone/>
              <a:tabLst>
                <a:tab algn="l" pos="0"/>
              </a:tabLst>
            </a:pPr>
            <a:r>
              <a:rPr b="1" i="1" lang="fr-FR" sz="1200" spc="-1" strike="noStrike">
                <a:solidFill>
                  <a:schemeClr val="dk1">
                    <a:lumMod val="50000"/>
                    <a:lumOff val="50000"/>
                  </a:schemeClr>
                </a:solidFill>
                <a:latin typeface="Marianne"/>
              </a:rPr>
              <a:t>Auprès d’un échantillon de répondants de phase 1 où les personnes victimes d’atteintes plus souvent commises au moyen d’un outil numérique ou par des auteurs rencontrés par un outil numérique à partir de l’enquête socle sont surreprésentées</a:t>
            </a:r>
            <a:endParaRPr b="0" lang="fr-FR" sz="1200" spc="-1" strike="noStrike">
              <a:solidFill>
                <a:schemeClr val="dk1"/>
              </a:solidFill>
              <a:latin typeface="Arial"/>
            </a:endParaRPr>
          </a:p>
        </p:txBody>
      </p:sp>
      <p:sp>
        <p:nvSpPr>
          <p:cNvPr id="6" name="PlaceHolder 5"/>
          <p:cNvSpPr>
            <a:spLocks noGrp="1"/>
          </p:cNvSpPr>
          <p:nvPr>
            <p:ph type="sldNum" idx="1"/>
          </p:nvPr>
        </p:nvSpPr>
        <p:spPr/>
        <p:txBody>
          <a:bodyPr/>
          <a:p>
            <a:fld id="{B04EB49D-EF6F-4D11-A39A-7A292B07DEAB}" type="slidenum">
              <a:t>7</a:t>
            </a:fld>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type="dt" idx="32"/>
          </p:nvPr>
        </p:nvSpPr>
        <p:spPr>
          <a:xfrm>
            <a:off x="324000" y="4797720"/>
            <a:ext cx="1169640" cy="345600"/>
          </a:xfrm>
          <a:prstGeom prst="rect">
            <a:avLst/>
          </a:prstGeom>
          <a:noFill/>
          <a:ln w="0">
            <a:noFill/>
          </a:ln>
        </p:spPr>
        <p:txBody>
          <a:bodyPr lIns="0" rIns="0" tIns="0" bIns="0" anchor="ctr">
            <a:noAutofit/>
          </a:bodyPr>
          <a:lstStyle>
            <a:lvl1pPr indent="0" defTabSz="914400">
              <a:lnSpc>
                <a:spcPct val="100000"/>
              </a:lnSpc>
              <a:buNone/>
              <a:defRPr b="1" lang="fr-FR" sz="750" spc="-1" strike="noStrike" cap="all">
                <a:solidFill>
                  <a:schemeClr val="dk1"/>
                </a:solidFill>
                <a:latin typeface="Marianne"/>
              </a:defRPr>
            </a:lvl1pPr>
          </a:lstStyle>
          <a:p>
            <a:pPr indent="0" defTabSz="914400">
              <a:lnSpc>
                <a:spcPct val="100000"/>
              </a:lnSpc>
              <a:buNone/>
            </a:pPr>
            <a:fld id="{323F4B21-6CAD-4E9A-88F7-20ADE83B3F76}" type="datetime1">
              <a:rPr b="1" lang="fr-FR" sz="750" spc="-1" strike="noStrike" cap="all">
                <a:solidFill>
                  <a:schemeClr val="dk1"/>
                </a:solidFill>
                <a:latin typeface="Marianne"/>
              </a:rPr>
              <a:t>18/03/2025</a:t>
            </a:fld>
            <a:endParaRPr b="0" lang="fr-FR" sz="750" spc="-1" strike="noStrike">
              <a:solidFill>
                <a:srgbClr val="000000"/>
              </a:solidFill>
              <a:latin typeface="Times New Roman"/>
            </a:endParaRPr>
          </a:p>
        </p:txBody>
      </p:sp>
      <p:sp>
        <p:nvSpPr>
          <p:cNvPr id="113" name="PlaceHolder 2"/>
          <p:cNvSpPr>
            <a:spLocks noGrp="1"/>
          </p:cNvSpPr>
          <p:nvPr>
            <p:ph type="title"/>
          </p:nvPr>
        </p:nvSpPr>
        <p:spPr>
          <a:xfrm>
            <a:off x="315720" y="835560"/>
            <a:ext cx="8424360" cy="539640"/>
          </a:xfrm>
          <a:prstGeom prst="rect">
            <a:avLst/>
          </a:prstGeom>
          <a:noFill/>
          <a:ln w="0">
            <a:noFill/>
          </a:ln>
        </p:spPr>
        <p:txBody>
          <a:bodyPr lIns="91440" rIns="91440" tIns="45720" bIns="45720" anchor="ctr">
            <a:normAutofit/>
          </a:bodyPr>
          <a:p>
            <a:pPr marL="14400" indent="0" defTabSz="914400">
              <a:lnSpc>
                <a:spcPct val="90000"/>
              </a:lnSpc>
              <a:buNone/>
              <a:tabLst>
                <a:tab algn="l" pos="0"/>
              </a:tabLst>
            </a:pPr>
            <a:r>
              <a:rPr b="1" lang="fr-FR" sz="2300" spc="-1" strike="noStrike">
                <a:solidFill>
                  <a:schemeClr val="dk1"/>
                </a:solidFill>
                <a:latin typeface="Marianne"/>
              </a:rPr>
              <a:t>Thématiques 2027 et 2028</a:t>
            </a:r>
            <a:endParaRPr b="0" lang="fr-FR" sz="2300" spc="-1" strike="noStrike">
              <a:solidFill>
                <a:schemeClr val="dk1"/>
              </a:solidFill>
              <a:latin typeface="Arial"/>
            </a:endParaRPr>
          </a:p>
        </p:txBody>
      </p:sp>
      <p:sp>
        <p:nvSpPr>
          <p:cNvPr id="114" name="PlaceHolder 3"/>
          <p:cNvSpPr>
            <a:spLocks noGrp="1"/>
          </p:cNvSpPr>
          <p:nvPr>
            <p:ph/>
          </p:nvPr>
        </p:nvSpPr>
        <p:spPr>
          <a:xfrm>
            <a:off x="298440" y="1389600"/>
            <a:ext cx="8424000" cy="2952000"/>
          </a:xfrm>
          <a:prstGeom prst="rect">
            <a:avLst/>
          </a:prstGeom>
          <a:noFill/>
          <a:ln w="0">
            <a:noFill/>
          </a:ln>
        </p:spPr>
        <p:txBody>
          <a:bodyPr lIns="0" rIns="0" tIns="0" bIns="0" anchor="t">
            <a:noAutofit/>
          </a:bodyPr>
          <a:p>
            <a:pPr marL="378000" indent="-285840" algn="just" defTabSz="914400">
              <a:lnSpc>
                <a:spcPct val="100000"/>
              </a:lnSpc>
              <a:spcAft>
                <a:spcPts val="499"/>
              </a:spcAft>
              <a:buClr>
                <a:srgbClr val="000000"/>
              </a:buClr>
              <a:buFont typeface="Wingdings" charset="2"/>
              <a:buChar char=""/>
            </a:pPr>
            <a:r>
              <a:rPr b="0" lang="fr-FR" sz="1400" spc="-1" strike="noStrike">
                <a:solidFill>
                  <a:schemeClr val="dk1"/>
                </a:solidFill>
                <a:latin typeface="Marianne"/>
              </a:rPr>
              <a:t>Trois thématiques sont actuellement en cours d’incubation :</a:t>
            </a:r>
            <a:endParaRPr b="0" lang="fr-FR" sz="1400" spc="-1" strike="noStrike">
              <a:solidFill>
                <a:schemeClr val="dk1"/>
              </a:solidFill>
              <a:latin typeface="Arial"/>
            </a:endParaRPr>
          </a:p>
          <a:p>
            <a:pPr lvl="1" marL="637200" indent="-285840" algn="just" defTabSz="914400">
              <a:lnSpc>
                <a:spcPct val="100000"/>
              </a:lnSpc>
              <a:spcBef>
                <a:spcPts val="601"/>
              </a:spcBef>
              <a:spcAft>
                <a:spcPts val="601"/>
              </a:spcAft>
              <a:buClr>
                <a:srgbClr val="000000"/>
              </a:buClr>
              <a:buFont typeface="Wingdings" charset="2"/>
              <a:buChar char=""/>
            </a:pPr>
            <a:r>
              <a:rPr b="0" lang="fr-FR" sz="1200" spc="-1" strike="noStrike">
                <a:solidFill>
                  <a:schemeClr val="dk1"/>
                </a:solidFill>
                <a:latin typeface="Marianne"/>
              </a:rPr>
              <a:t>Les violences liées au genre (article 44 de la directive (UE) 2024/1385, relative à la lutte contre la violence à l’égard des femmes et la violence domestique)</a:t>
            </a:r>
            <a:endParaRPr b="0" lang="fr-FR" sz="1200" spc="-1" strike="noStrike">
              <a:solidFill>
                <a:schemeClr val="dk1"/>
              </a:solidFill>
              <a:latin typeface="Arial"/>
            </a:endParaRPr>
          </a:p>
          <a:p>
            <a:pPr lvl="1" marL="637200" indent="-285840" algn="just" defTabSz="914400">
              <a:lnSpc>
                <a:spcPct val="100000"/>
              </a:lnSpc>
              <a:spcBef>
                <a:spcPts val="601"/>
              </a:spcBef>
              <a:spcAft>
                <a:spcPts val="601"/>
              </a:spcAft>
              <a:buClr>
                <a:srgbClr val="000000"/>
              </a:buClr>
              <a:buFont typeface="Wingdings" charset="2"/>
              <a:buChar char=""/>
            </a:pPr>
            <a:r>
              <a:rPr b="0" lang="fr-FR" sz="1200" spc="-1" strike="noStrike">
                <a:solidFill>
                  <a:schemeClr val="dk1"/>
                </a:solidFill>
                <a:latin typeface="Marianne"/>
              </a:rPr>
              <a:t>Les relations entre les forces de sécurité intérieure et la population (projet ministère de l’Intérieur)</a:t>
            </a:r>
            <a:endParaRPr b="0" lang="fr-FR" sz="1200" spc="-1" strike="noStrike">
              <a:solidFill>
                <a:schemeClr val="dk1"/>
              </a:solidFill>
              <a:latin typeface="Arial"/>
            </a:endParaRPr>
          </a:p>
          <a:p>
            <a:pPr lvl="1" marL="637200" indent="-285840" algn="just" defTabSz="914400">
              <a:lnSpc>
                <a:spcPct val="100000"/>
              </a:lnSpc>
              <a:spcBef>
                <a:spcPts val="601"/>
              </a:spcBef>
              <a:spcAft>
                <a:spcPts val="601"/>
              </a:spcAft>
              <a:buClr>
                <a:srgbClr val="000000"/>
              </a:buClr>
              <a:buFont typeface="Wingdings" charset="2"/>
              <a:buChar char=""/>
            </a:pPr>
            <a:r>
              <a:rPr b="0" lang="fr-FR" sz="1200" spc="-1" strike="noStrike">
                <a:solidFill>
                  <a:schemeClr val="dk1"/>
                </a:solidFill>
                <a:latin typeface="Marianne"/>
              </a:rPr>
              <a:t>Le racisme, l’antisémitisme et les discriminations (projet de la Délégation interministérielle à la lutte contre le racisme, l’antisémitisme et la haine anti-LGBT)</a:t>
            </a:r>
            <a:endParaRPr b="0" lang="fr-FR" sz="1200" spc="-1" strike="noStrike">
              <a:solidFill>
                <a:schemeClr val="dk1"/>
              </a:solidFill>
              <a:latin typeface="Arial"/>
            </a:endParaRPr>
          </a:p>
          <a:p>
            <a:pPr marL="351360" indent="0" algn="just" defTabSz="914400">
              <a:lnSpc>
                <a:spcPct val="100000"/>
              </a:lnSpc>
              <a:spcBef>
                <a:spcPts val="601"/>
              </a:spcBef>
              <a:spcAft>
                <a:spcPts val="601"/>
              </a:spcAft>
              <a:buNone/>
              <a:tabLst>
                <a:tab algn="l" pos="0"/>
              </a:tabLst>
            </a:pPr>
            <a:endParaRPr b="0" lang="fr-FR" sz="1200" spc="-1" strike="noStrike">
              <a:solidFill>
                <a:schemeClr val="dk1"/>
              </a:solidFill>
              <a:latin typeface="Arial"/>
            </a:endParaRPr>
          </a:p>
          <a:p>
            <a:pPr marL="378000" indent="-285840" algn="just" defTabSz="914400">
              <a:lnSpc>
                <a:spcPct val="100000"/>
              </a:lnSpc>
              <a:spcAft>
                <a:spcPts val="499"/>
              </a:spcAft>
              <a:buClr>
                <a:srgbClr val="000000"/>
              </a:buClr>
              <a:buFont typeface="Wingdings" charset="2"/>
              <a:buChar char=""/>
              <a:tabLst>
                <a:tab algn="l" pos="0"/>
              </a:tabLst>
            </a:pPr>
            <a:r>
              <a:rPr b="0" lang="fr-FR" sz="1400" spc="-1" strike="noStrike">
                <a:solidFill>
                  <a:schemeClr val="dk1"/>
                </a:solidFill>
                <a:latin typeface="Marianne"/>
              </a:rPr>
              <a:t>D’autres sujets sont envisagés notamment : la victimation en milieu professionnel ou encore victimation et suites judiciaires</a:t>
            </a:r>
            <a:endParaRPr b="0" lang="fr-FR" sz="1400" spc="-1" strike="noStrike">
              <a:solidFill>
                <a:schemeClr val="dk1"/>
              </a:solidFill>
              <a:latin typeface="Arial"/>
            </a:endParaRPr>
          </a:p>
          <a:p>
            <a:pPr marL="92160" indent="0" algn="just" defTabSz="914400">
              <a:lnSpc>
                <a:spcPct val="100000"/>
              </a:lnSpc>
              <a:spcAft>
                <a:spcPts val="499"/>
              </a:spcAft>
              <a:buNone/>
              <a:tabLst>
                <a:tab algn="l" pos="0"/>
              </a:tabLst>
            </a:pPr>
            <a:endParaRPr b="0" lang="fr-FR" sz="1400" spc="-1" strike="noStrike">
              <a:solidFill>
                <a:schemeClr val="dk1"/>
              </a:solidFill>
              <a:latin typeface="Arial"/>
            </a:endParaRPr>
          </a:p>
          <a:p>
            <a:pPr marL="378000" indent="-285840" algn="just" defTabSz="914400">
              <a:lnSpc>
                <a:spcPct val="100000"/>
              </a:lnSpc>
              <a:spcAft>
                <a:spcPts val="499"/>
              </a:spcAft>
              <a:buClr>
                <a:srgbClr val="000000"/>
              </a:buClr>
              <a:buFont typeface="Wingdings" charset="2"/>
              <a:buChar char=""/>
              <a:tabLst>
                <a:tab algn="l" pos="0"/>
              </a:tabLst>
            </a:pPr>
            <a:r>
              <a:rPr b="0" lang="fr-FR" sz="1400" spc="-1" strike="noStrike">
                <a:solidFill>
                  <a:schemeClr val="dk1"/>
                </a:solidFill>
                <a:latin typeface="Marianne"/>
              </a:rPr>
              <a:t>La sélection et la priorisation des thématiques seront débattues et arbitrées au sein du Conseil scientifique et du Comité de concertation</a:t>
            </a:r>
            <a:endParaRPr b="0" lang="fr-FR" sz="1400" spc="-1" strike="noStrike">
              <a:solidFill>
                <a:schemeClr val="dk1"/>
              </a:solidFill>
              <a:latin typeface="Arial"/>
            </a:endParaRPr>
          </a:p>
        </p:txBody>
      </p:sp>
      <p:sp>
        <p:nvSpPr>
          <p:cNvPr id="5" name="PlaceHolder 4"/>
          <p:cNvSpPr>
            <a:spLocks noGrp="1"/>
          </p:cNvSpPr>
          <p:nvPr>
            <p:ph type="sldNum" idx="1"/>
          </p:nvPr>
        </p:nvSpPr>
        <p:spPr/>
        <p:txBody>
          <a:bodyPr/>
          <a:p>
            <a:fld id="{202D1AF9-EA66-4476-917D-FCDA03F029E3}" type="slidenum">
              <a:t>8</a:t>
            </a:fld>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type="dt" idx="33"/>
          </p:nvPr>
        </p:nvSpPr>
        <p:spPr>
          <a:xfrm>
            <a:off x="324000" y="4797720"/>
            <a:ext cx="1169640" cy="345600"/>
          </a:xfrm>
          <a:prstGeom prst="rect">
            <a:avLst/>
          </a:prstGeom>
          <a:noFill/>
          <a:ln w="0">
            <a:noFill/>
          </a:ln>
        </p:spPr>
        <p:txBody>
          <a:bodyPr lIns="0" rIns="0" tIns="0" bIns="0" anchor="ctr">
            <a:noAutofit/>
          </a:bodyPr>
          <a:lstStyle>
            <a:lvl1pPr indent="0" defTabSz="914400">
              <a:lnSpc>
                <a:spcPct val="100000"/>
              </a:lnSpc>
              <a:buNone/>
              <a:defRPr b="1" lang="fr-FR" sz="750" spc="-1" strike="noStrike" cap="all">
                <a:solidFill>
                  <a:schemeClr val="dk1"/>
                </a:solidFill>
                <a:latin typeface="Marianne"/>
              </a:defRPr>
            </a:lvl1pPr>
          </a:lstStyle>
          <a:p>
            <a:pPr indent="0" defTabSz="914400">
              <a:lnSpc>
                <a:spcPct val="100000"/>
              </a:lnSpc>
              <a:buNone/>
            </a:pPr>
            <a:fld id="{F86F8710-8046-4BCC-A5D9-10DB2CBE7E15}" type="datetime1">
              <a:rPr b="1" lang="fr-FR" sz="750" spc="-1" strike="noStrike" cap="all">
                <a:solidFill>
                  <a:schemeClr val="dk1"/>
                </a:solidFill>
                <a:latin typeface="Marianne"/>
              </a:rPr>
              <a:t>18/03/2025</a:t>
            </a:fld>
            <a:endParaRPr b="0" lang="fr-FR" sz="750" spc="-1" strike="noStrike">
              <a:solidFill>
                <a:srgbClr val="000000"/>
              </a:solidFill>
              <a:latin typeface="Times New Roman"/>
            </a:endParaRPr>
          </a:p>
        </p:txBody>
      </p:sp>
      <p:sp>
        <p:nvSpPr>
          <p:cNvPr id="116" name="PlaceHolder 2"/>
          <p:cNvSpPr>
            <a:spLocks noGrp="1"/>
          </p:cNvSpPr>
          <p:nvPr>
            <p:ph type="title"/>
          </p:nvPr>
        </p:nvSpPr>
        <p:spPr>
          <a:xfrm>
            <a:off x="315720" y="835560"/>
            <a:ext cx="8424360" cy="539640"/>
          </a:xfrm>
          <a:prstGeom prst="rect">
            <a:avLst/>
          </a:prstGeom>
          <a:noFill/>
          <a:ln w="0">
            <a:noFill/>
          </a:ln>
        </p:spPr>
        <p:txBody>
          <a:bodyPr lIns="91440" rIns="91440" tIns="45720" bIns="45720" anchor="ctr">
            <a:normAutofit/>
          </a:bodyPr>
          <a:p>
            <a:pPr marL="14400" indent="0" defTabSz="914400">
              <a:lnSpc>
                <a:spcPct val="90000"/>
              </a:lnSpc>
              <a:buNone/>
              <a:tabLst>
                <a:tab algn="l" pos="0"/>
              </a:tabLst>
            </a:pPr>
            <a:r>
              <a:rPr b="1" lang="fr-FR" sz="2500" spc="-1" strike="noStrike">
                <a:solidFill>
                  <a:schemeClr val="dk1"/>
                </a:solidFill>
                <a:latin typeface="Marianne"/>
              </a:rPr>
              <a:t>Calendrier prévisionnel des enquêtes 2026 – 2028</a:t>
            </a:r>
            <a:endParaRPr b="0" lang="fr-FR" sz="2500" spc="-1" strike="noStrike">
              <a:solidFill>
                <a:schemeClr val="dk1"/>
              </a:solidFill>
              <a:latin typeface="Arial"/>
            </a:endParaRPr>
          </a:p>
        </p:txBody>
      </p:sp>
      <p:sp>
        <p:nvSpPr>
          <p:cNvPr id="117" name="PlaceHolder 3"/>
          <p:cNvSpPr>
            <a:spLocks noGrp="1"/>
          </p:cNvSpPr>
          <p:nvPr>
            <p:ph/>
          </p:nvPr>
        </p:nvSpPr>
        <p:spPr>
          <a:xfrm>
            <a:off x="324000" y="1707480"/>
            <a:ext cx="8424360" cy="2880000"/>
          </a:xfrm>
          <a:prstGeom prst="rect">
            <a:avLst/>
          </a:prstGeom>
          <a:noFill/>
          <a:ln w="0">
            <a:noFill/>
          </a:ln>
        </p:spPr>
        <p:txBody>
          <a:bodyPr lIns="0" rIns="0" tIns="0" bIns="0" anchor="t">
            <a:noAutofit/>
          </a:bodyPr>
          <a:p>
            <a:pPr marL="378000" indent="-285840" algn="just" defTabSz="914400">
              <a:lnSpc>
                <a:spcPct val="100000"/>
              </a:lnSpc>
              <a:spcAft>
                <a:spcPts val="499"/>
              </a:spcAft>
              <a:buClr>
                <a:srgbClr val="000000"/>
              </a:buClr>
              <a:buFont typeface="Wingdings" charset="2"/>
              <a:buChar char=""/>
            </a:pPr>
            <a:r>
              <a:rPr b="0" lang="fr-FR" sz="1400" spc="-1" strike="noStrike">
                <a:solidFill>
                  <a:schemeClr val="dk1"/>
                </a:solidFill>
                <a:latin typeface="Marianne"/>
              </a:rPr>
              <a:t>Printemps N-2 : sélection de la thématique de l’édition N et mise en place du GT dédié pour la conception des questionnaires</a:t>
            </a:r>
            <a:endParaRPr b="0" lang="fr-FR" sz="1400" spc="-1" strike="noStrike">
              <a:solidFill>
                <a:schemeClr val="dk1"/>
              </a:solidFill>
              <a:latin typeface="Arial"/>
            </a:endParaRPr>
          </a:p>
          <a:p>
            <a:pPr indent="0" algn="just" defTabSz="914400">
              <a:lnSpc>
                <a:spcPct val="100000"/>
              </a:lnSpc>
              <a:spcAft>
                <a:spcPts val="499"/>
              </a:spcAft>
              <a:buNone/>
            </a:pPr>
            <a:endParaRPr b="0" lang="fr-FR" sz="1400" spc="-1" strike="noStrike">
              <a:solidFill>
                <a:schemeClr val="dk1"/>
              </a:solidFill>
              <a:latin typeface="Arial"/>
            </a:endParaRPr>
          </a:p>
          <a:p>
            <a:pPr marL="378000" indent="-285840" algn="just" defTabSz="914400">
              <a:lnSpc>
                <a:spcPct val="100000"/>
              </a:lnSpc>
              <a:spcAft>
                <a:spcPts val="499"/>
              </a:spcAft>
              <a:buClr>
                <a:srgbClr val="000000"/>
              </a:buClr>
              <a:buFont typeface="Wingdings" charset="2"/>
              <a:buChar char=""/>
            </a:pPr>
            <a:r>
              <a:rPr b="0" lang="fr-FR" sz="1400" spc="-1" strike="noStrike">
                <a:solidFill>
                  <a:schemeClr val="dk1"/>
                </a:solidFill>
                <a:latin typeface="Marianne"/>
              </a:rPr>
              <a:t>Été N-1 : tests des questionnaires de l’édition N</a:t>
            </a:r>
            <a:endParaRPr b="0" lang="fr-FR" sz="1400" spc="-1" strike="noStrike">
              <a:solidFill>
                <a:schemeClr val="dk1"/>
              </a:solidFill>
              <a:latin typeface="Arial"/>
            </a:endParaRPr>
          </a:p>
          <a:p>
            <a:pPr indent="0" algn="just" defTabSz="914400">
              <a:lnSpc>
                <a:spcPct val="100000"/>
              </a:lnSpc>
              <a:spcAft>
                <a:spcPts val="499"/>
              </a:spcAft>
              <a:buNone/>
            </a:pPr>
            <a:endParaRPr b="0" lang="fr-FR" sz="1400" spc="-1" strike="noStrike">
              <a:solidFill>
                <a:schemeClr val="dk1"/>
              </a:solidFill>
              <a:latin typeface="Arial"/>
            </a:endParaRPr>
          </a:p>
          <a:p>
            <a:pPr marL="378000" indent="-285840" algn="just" defTabSz="914400">
              <a:lnSpc>
                <a:spcPct val="100000"/>
              </a:lnSpc>
              <a:spcAft>
                <a:spcPts val="499"/>
              </a:spcAft>
              <a:buClr>
                <a:srgbClr val="000000"/>
              </a:buClr>
              <a:buFont typeface="Wingdings" charset="2"/>
              <a:buChar char=""/>
            </a:pPr>
            <a:r>
              <a:rPr b="0" lang="fr-FR" sz="1400" spc="-1" strike="noStrike">
                <a:solidFill>
                  <a:schemeClr val="dk1"/>
                </a:solidFill>
                <a:latin typeface="Marianne"/>
              </a:rPr>
              <a:t>Automne N-1 : reprise et validation finale des questionnaires de l’édition N</a:t>
            </a:r>
            <a:endParaRPr b="0" lang="fr-FR" sz="1400" spc="-1" strike="noStrike">
              <a:solidFill>
                <a:schemeClr val="dk1"/>
              </a:solidFill>
              <a:latin typeface="Arial"/>
            </a:endParaRPr>
          </a:p>
          <a:p>
            <a:pPr indent="0" algn="just" defTabSz="914400">
              <a:lnSpc>
                <a:spcPct val="100000"/>
              </a:lnSpc>
              <a:spcAft>
                <a:spcPts val="499"/>
              </a:spcAft>
              <a:buNone/>
            </a:pPr>
            <a:endParaRPr b="0" lang="fr-FR" sz="1400" spc="-1" strike="noStrike">
              <a:solidFill>
                <a:schemeClr val="dk1"/>
              </a:solidFill>
              <a:latin typeface="Arial"/>
            </a:endParaRPr>
          </a:p>
          <a:p>
            <a:pPr marL="378000" indent="-285840" algn="just" defTabSz="914400">
              <a:lnSpc>
                <a:spcPct val="100000"/>
              </a:lnSpc>
              <a:spcAft>
                <a:spcPts val="499"/>
              </a:spcAft>
              <a:buClr>
                <a:srgbClr val="000000"/>
              </a:buClr>
              <a:buFont typeface="Wingdings" charset="2"/>
              <a:buChar char=""/>
            </a:pPr>
            <a:r>
              <a:rPr b="0" lang="fr-FR" sz="1400" spc="-1" strike="noStrike">
                <a:solidFill>
                  <a:schemeClr val="dk1"/>
                </a:solidFill>
                <a:latin typeface="Marianne"/>
              </a:rPr>
              <a:t>S1 de l’année N : terrain d’enquête de l’édition N</a:t>
            </a:r>
            <a:endParaRPr b="0" lang="fr-FR" sz="1400" spc="-1" strike="noStrike">
              <a:solidFill>
                <a:schemeClr val="dk1"/>
              </a:solidFill>
              <a:latin typeface="Arial"/>
            </a:endParaRPr>
          </a:p>
          <a:p>
            <a:pPr indent="0" algn="just" defTabSz="914400">
              <a:lnSpc>
                <a:spcPct val="100000"/>
              </a:lnSpc>
              <a:spcAft>
                <a:spcPts val="499"/>
              </a:spcAft>
              <a:buNone/>
            </a:pPr>
            <a:endParaRPr b="0" lang="fr-FR" sz="1400" spc="-1" strike="noStrike">
              <a:solidFill>
                <a:schemeClr val="dk1"/>
              </a:solidFill>
              <a:latin typeface="Arial"/>
            </a:endParaRPr>
          </a:p>
          <a:p>
            <a:pPr marL="378000" indent="-285840" algn="just" defTabSz="914400">
              <a:lnSpc>
                <a:spcPct val="100000"/>
              </a:lnSpc>
              <a:spcAft>
                <a:spcPts val="499"/>
              </a:spcAft>
              <a:buClr>
                <a:srgbClr val="000000"/>
              </a:buClr>
              <a:buFont typeface="Wingdings" charset="2"/>
              <a:buChar char=""/>
            </a:pPr>
            <a:r>
              <a:rPr b="0" lang="fr-FR" sz="1400" spc="-1" strike="noStrike">
                <a:solidFill>
                  <a:schemeClr val="dk1"/>
                </a:solidFill>
                <a:latin typeface="Marianne"/>
              </a:rPr>
              <a:t>S2 de l’année N+1 : publication des premiers résultats de l’édition N</a:t>
            </a:r>
            <a:endParaRPr b="0" lang="fr-FR" sz="1400" spc="-1" strike="noStrike">
              <a:solidFill>
                <a:schemeClr val="dk1"/>
              </a:solidFill>
              <a:latin typeface="Arial"/>
            </a:endParaRPr>
          </a:p>
        </p:txBody>
      </p:sp>
      <p:sp>
        <p:nvSpPr>
          <p:cNvPr id="5" name="PlaceHolder 4"/>
          <p:cNvSpPr>
            <a:spLocks noGrp="1"/>
          </p:cNvSpPr>
          <p:nvPr>
            <p:ph type="sldNum" idx="1"/>
          </p:nvPr>
        </p:nvSpPr>
        <p:spPr/>
        <p:txBody>
          <a:bodyPr/>
          <a:p>
            <a:fld id="{8184AAC5-42F0-4552-A28C-F31796C8E1B9}" type="slidenum">
              <a:t>9</a:t>
            </a:fld>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PREMIER MINISTRE">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xml><?xml version="1.0" encoding="utf-8"?>
<a:theme xmlns:a="http://schemas.openxmlformats.org/drawingml/2006/main" xmlns:r="http://schemas.openxmlformats.org/officeDocument/2006/relationships" name="PREMIER MINISTRE">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PREMIER MINISTRE">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PREMIER MINISTRE">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xml><?xml version="1.0" encoding="utf-8"?>
<a:theme xmlns:a="http://schemas.openxmlformats.org/drawingml/2006/main" xmlns:r="http://schemas.openxmlformats.org/officeDocument/2006/relationships" name="PREMIER MINISTRE">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6.xml><?xml version="1.0" encoding="utf-8"?>
<a:theme xmlns:a="http://schemas.openxmlformats.org/drawingml/2006/main" xmlns:r="http://schemas.openxmlformats.org/officeDocument/2006/relationships" name="PREMIER MINISTRE">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7.xml><?xml version="1.0" encoding="utf-8"?>
<a:theme xmlns:a="http://schemas.openxmlformats.org/drawingml/2006/main" xmlns:r="http://schemas.openxmlformats.org/officeDocument/2006/relationships" name="PREMIER MINISTRE">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8.xml><?xml version="1.0" encoding="utf-8"?>
<a:theme xmlns:a="http://schemas.openxmlformats.org/drawingml/2006/main" xmlns:r="http://schemas.openxmlformats.org/officeDocument/2006/relationships" name="PREMIER MINISTRE">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pitchFamily="0" charset="1"/>
        <a:ea typeface=""/>
        <a:cs typeface=""/>
      </a:majorFont>
      <a:minorFont>
        <a:latin typeface="Arial"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9.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TEMPLATE_GOUVERNEMENT</Template>
  <Manager>Client</Manager>
  <TotalTime>4643</TotalTime>
  <Application>LibreOffice/24.2.6.2$Windows_X86_64 LibreOffice_project/ef66aa7e36a1bb8e65bfbc63aba53045a14d0871</Application>
  <AppVersion>15.0000</AppVersion>
  <Words>1030</Words>
  <Paragraphs>127</Paragraphs>
  <Company>DRCPN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2023-04-12T14:11:55Z</dcterms:created>
  <dc:creator>BERSON Cecile</dc:creator>
  <dc:description/>
  <dc:language>fr-FR</dc:language>
  <cp:lastModifiedBy>Typhenn Reculard</cp:lastModifiedBy>
  <cp:lastPrinted>2025-03-18T12:49:47Z</cp:lastPrinted>
  <dcterms:modified xsi:type="dcterms:W3CDTF">2025-03-18T13:42:39Z</dcterms:modified>
  <cp:revision>170</cp:revision>
  <dc:subject>Client</dc:subject>
  <dc:title>Présentation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10</vt:i4>
  </property>
  <property fmtid="{D5CDD505-2E9C-101B-9397-08002B2CF9AE}" pid="3" name="PresentationFormat">
    <vt:lpwstr>Affichage à l'écran (16:9)</vt:lpwstr>
  </property>
  <property fmtid="{D5CDD505-2E9C-101B-9397-08002B2CF9AE}" pid="4" name="Slides">
    <vt:i4>11</vt:i4>
  </property>
</Properties>
</file>