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 id="2147483695" r:id="rId5"/>
  </p:sldMasterIdLst>
  <p:notesMasterIdLst>
    <p:notesMasterId r:id="rId12"/>
  </p:notesMasterIdLst>
  <p:sldIdLst>
    <p:sldId id="2145707964" r:id="rId6"/>
    <p:sldId id="2145707979" r:id="rId7"/>
    <p:sldId id="2145707981" r:id="rId8"/>
    <p:sldId id="2145707980" r:id="rId9"/>
    <p:sldId id="2145707982" r:id="rId10"/>
    <p:sldId id="2145707983"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SSAGNEAU MARTHE (CNAM / Paris)" initials="CM(/P" lastIdx="24" clrIdx="0"/>
  <p:cmAuthor id="1" name="BONELLY DUPONT CLOTILDE (CNAM / Paris)" initials="BDC(/P" lastIdx="11" clrIdx="1"/>
  <p:cmAuthor id="2" name="BEAUCOR, Maxime" initials="BM" lastIdx="1" clrIdx="2"/>
  <p:cmAuthor id="3" name="POUGHEON JULIE (CNAM / Paris)" initials="PJ(/P" lastIdx="3"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419A"/>
    <a:srgbClr val="007FAD"/>
    <a:srgbClr val="78DBFF"/>
    <a:srgbClr val="7FABF5"/>
    <a:srgbClr val="3097BD"/>
    <a:srgbClr val="000000"/>
    <a:srgbClr val="696969"/>
    <a:srgbClr val="E9B8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3217DE-2A1A-4444-9E55-63628E971F6F}" v="4" dt="2022-11-30T17:20:15.7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41" autoAdjust="0"/>
    <p:restoredTop sz="93195" autoAdjust="0"/>
  </p:normalViewPr>
  <p:slideViewPr>
    <p:cSldViewPr snapToGrid="0">
      <p:cViewPr varScale="1">
        <p:scale>
          <a:sx n="88" d="100"/>
          <a:sy n="88" d="100"/>
        </p:scale>
        <p:origin x="566"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8"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viewProps" Target="viewProps.xml"/><Relationship Id="rId57" Type="http://schemas.microsoft.com/office/2015/10/relationships/revisionInfo" Target="revisionInfo.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AUCOR, Maxime" userId="82b89356-8230-42c3-91af-b80728c55b32" providerId="ADAL" clId="{B13217DE-2A1A-4444-9E55-63628E971F6F}"/>
    <pc:docChg chg="undo custSel delSld modSld">
      <pc:chgData name="BEAUCOR, Maxime" userId="82b89356-8230-42c3-91af-b80728c55b32" providerId="ADAL" clId="{B13217DE-2A1A-4444-9E55-63628E971F6F}" dt="2022-11-30T17:21:36" v="96" actId="20577"/>
      <pc:docMkLst>
        <pc:docMk/>
      </pc:docMkLst>
      <pc:sldChg chg="del">
        <pc:chgData name="BEAUCOR, Maxime" userId="82b89356-8230-42c3-91af-b80728c55b32" providerId="ADAL" clId="{B13217DE-2A1A-4444-9E55-63628E971F6F}" dt="2022-11-30T17:21:32.706" v="94" actId="47"/>
        <pc:sldMkLst>
          <pc:docMk/>
          <pc:sldMk cId="255180664" sldId="440"/>
        </pc:sldMkLst>
      </pc:sldChg>
      <pc:sldChg chg="addSp delSp modSp mod">
        <pc:chgData name="BEAUCOR, Maxime" userId="82b89356-8230-42c3-91af-b80728c55b32" providerId="ADAL" clId="{B13217DE-2A1A-4444-9E55-63628E971F6F}" dt="2022-11-30T17:21:22.879" v="93" actId="408"/>
        <pc:sldMkLst>
          <pc:docMk/>
          <pc:sldMk cId="3623962327" sldId="2145707902"/>
        </pc:sldMkLst>
        <pc:spChg chg="mod">
          <ac:chgData name="BEAUCOR, Maxime" userId="82b89356-8230-42c3-91af-b80728c55b32" providerId="ADAL" clId="{B13217DE-2A1A-4444-9E55-63628E971F6F}" dt="2022-11-30T17:21:16.341" v="90" actId="408"/>
          <ac:spMkLst>
            <pc:docMk/>
            <pc:sldMk cId="3623962327" sldId="2145707902"/>
            <ac:spMk id="2" creationId="{2DB2EB7D-6B35-40F6-877B-DF8EA11A4D3B}"/>
          </ac:spMkLst>
        </pc:spChg>
        <pc:spChg chg="del">
          <ac:chgData name="BEAUCOR, Maxime" userId="82b89356-8230-42c3-91af-b80728c55b32" providerId="ADAL" clId="{B13217DE-2A1A-4444-9E55-63628E971F6F}" dt="2022-11-30T17:21:03.534" v="85" actId="478"/>
          <ac:spMkLst>
            <pc:docMk/>
            <pc:sldMk cId="3623962327" sldId="2145707902"/>
            <ac:spMk id="3" creationId="{00000000-0000-0000-0000-000000000000}"/>
          </ac:spMkLst>
        </pc:spChg>
        <pc:spChg chg="mod">
          <ac:chgData name="BEAUCOR, Maxime" userId="82b89356-8230-42c3-91af-b80728c55b32" providerId="ADAL" clId="{B13217DE-2A1A-4444-9E55-63628E971F6F}" dt="2022-11-30T17:21:18.746" v="91" actId="408"/>
          <ac:spMkLst>
            <pc:docMk/>
            <pc:sldMk cId="3623962327" sldId="2145707902"/>
            <ac:spMk id="5" creationId="{4D87F931-C444-408F-8D9B-C00C5258C2EF}"/>
          </ac:spMkLst>
        </pc:spChg>
        <pc:spChg chg="del">
          <ac:chgData name="BEAUCOR, Maxime" userId="82b89356-8230-42c3-91af-b80728c55b32" providerId="ADAL" clId="{B13217DE-2A1A-4444-9E55-63628E971F6F}" dt="2022-11-30T17:21:03.534" v="85" actId="478"/>
          <ac:spMkLst>
            <pc:docMk/>
            <pc:sldMk cId="3623962327" sldId="2145707902"/>
            <ac:spMk id="6" creationId="{C0AB162D-D30A-4E74-B607-DE648D4F6DD5}"/>
          </ac:spMkLst>
        </pc:spChg>
        <pc:spChg chg="del">
          <ac:chgData name="BEAUCOR, Maxime" userId="82b89356-8230-42c3-91af-b80728c55b32" providerId="ADAL" clId="{B13217DE-2A1A-4444-9E55-63628E971F6F}" dt="2022-11-30T17:21:03.534" v="85" actId="478"/>
          <ac:spMkLst>
            <pc:docMk/>
            <pc:sldMk cId="3623962327" sldId="2145707902"/>
            <ac:spMk id="12" creationId="{D05F3E2B-242B-458A-863B-0B3B00A32563}"/>
          </ac:spMkLst>
        </pc:spChg>
        <pc:spChg chg="mod">
          <ac:chgData name="BEAUCOR, Maxime" userId="82b89356-8230-42c3-91af-b80728c55b32" providerId="ADAL" clId="{B13217DE-2A1A-4444-9E55-63628E971F6F}" dt="2022-11-30T17:21:22.879" v="93" actId="408"/>
          <ac:spMkLst>
            <pc:docMk/>
            <pc:sldMk cId="3623962327" sldId="2145707902"/>
            <ac:spMk id="13" creationId="{0A2539EA-0910-43FC-A5CE-E28C2803EAB1}"/>
          </ac:spMkLst>
        </pc:spChg>
        <pc:spChg chg="del">
          <ac:chgData name="BEAUCOR, Maxime" userId="82b89356-8230-42c3-91af-b80728c55b32" providerId="ADAL" clId="{B13217DE-2A1A-4444-9E55-63628E971F6F}" dt="2022-11-30T17:21:03.534" v="85" actId="478"/>
          <ac:spMkLst>
            <pc:docMk/>
            <pc:sldMk cId="3623962327" sldId="2145707902"/>
            <ac:spMk id="15" creationId="{B4A485E4-8087-48F1-B9F5-39451240C749}"/>
          </ac:spMkLst>
        </pc:spChg>
        <pc:spChg chg="del">
          <ac:chgData name="BEAUCOR, Maxime" userId="82b89356-8230-42c3-91af-b80728c55b32" providerId="ADAL" clId="{B13217DE-2A1A-4444-9E55-63628E971F6F}" dt="2022-11-30T17:21:03.534" v="85" actId="478"/>
          <ac:spMkLst>
            <pc:docMk/>
            <pc:sldMk cId="3623962327" sldId="2145707902"/>
            <ac:spMk id="18" creationId="{FCF39037-94C6-4A8B-AE86-4F23EF089692}"/>
          </ac:spMkLst>
        </pc:spChg>
        <pc:spChg chg="add del mod">
          <ac:chgData name="BEAUCOR, Maxime" userId="82b89356-8230-42c3-91af-b80728c55b32" providerId="ADAL" clId="{B13217DE-2A1A-4444-9E55-63628E971F6F}" dt="2022-11-30T17:21:20.420" v="92" actId="408"/>
          <ac:spMkLst>
            <pc:docMk/>
            <pc:sldMk cId="3623962327" sldId="2145707902"/>
            <ac:spMk id="19" creationId="{E509138C-EE13-4506-8D2D-13ECEA9775CE}"/>
          </ac:spMkLst>
        </pc:spChg>
        <pc:spChg chg="del">
          <ac:chgData name="BEAUCOR, Maxime" userId="82b89356-8230-42c3-91af-b80728c55b32" providerId="ADAL" clId="{B13217DE-2A1A-4444-9E55-63628E971F6F}" dt="2022-11-30T17:21:03.534" v="85" actId="478"/>
          <ac:spMkLst>
            <pc:docMk/>
            <pc:sldMk cId="3623962327" sldId="2145707902"/>
            <ac:spMk id="22" creationId="{3B7F1E9C-3ECE-4C74-BBFF-6EEF0B326111}"/>
          </ac:spMkLst>
        </pc:spChg>
        <pc:spChg chg="del">
          <ac:chgData name="BEAUCOR, Maxime" userId="82b89356-8230-42c3-91af-b80728c55b32" providerId="ADAL" clId="{B13217DE-2A1A-4444-9E55-63628E971F6F}" dt="2022-11-30T17:21:03.534" v="85" actId="478"/>
          <ac:spMkLst>
            <pc:docMk/>
            <pc:sldMk cId="3623962327" sldId="2145707902"/>
            <ac:spMk id="25" creationId="{277A613E-5106-49E2-B05F-35C32A94FF5F}"/>
          </ac:spMkLst>
        </pc:spChg>
      </pc:sldChg>
      <pc:sldChg chg="modSp mod">
        <pc:chgData name="BEAUCOR, Maxime" userId="82b89356-8230-42c3-91af-b80728c55b32" providerId="ADAL" clId="{B13217DE-2A1A-4444-9E55-63628E971F6F}" dt="2022-11-30T17:21:36" v="96" actId="20577"/>
        <pc:sldMkLst>
          <pc:docMk/>
          <pc:sldMk cId="2246344797" sldId="2145707903"/>
        </pc:sldMkLst>
        <pc:spChg chg="mod">
          <ac:chgData name="BEAUCOR, Maxime" userId="82b89356-8230-42c3-91af-b80728c55b32" providerId="ADAL" clId="{B13217DE-2A1A-4444-9E55-63628E971F6F}" dt="2022-11-30T17:21:36" v="96" actId="20577"/>
          <ac:spMkLst>
            <pc:docMk/>
            <pc:sldMk cId="2246344797" sldId="2145707903"/>
            <ac:spMk id="9" creationId="{74AE8275-E46E-4468-A651-1423AB84EEFE}"/>
          </ac:spMkLst>
        </pc:spChg>
      </pc:sldChg>
      <pc:sldChg chg="addSp delSp modSp mod">
        <pc:chgData name="BEAUCOR, Maxime" userId="82b89356-8230-42c3-91af-b80728c55b32" providerId="ADAL" clId="{B13217DE-2A1A-4444-9E55-63628E971F6F}" dt="2022-11-30T17:20:27.746" v="84" actId="1038"/>
        <pc:sldMkLst>
          <pc:docMk/>
          <pc:sldMk cId="3073215061" sldId="2145707905"/>
        </pc:sldMkLst>
        <pc:spChg chg="add mod ord">
          <ac:chgData name="BEAUCOR, Maxime" userId="82b89356-8230-42c3-91af-b80728c55b32" providerId="ADAL" clId="{B13217DE-2A1A-4444-9E55-63628E971F6F}" dt="2022-11-30T17:19:05.825" v="4" actId="167"/>
          <ac:spMkLst>
            <pc:docMk/>
            <pc:sldMk cId="3073215061" sldId="2145707905"/>
            <ac:spMk id="2" creationId="{1653A371-043F-4030-B8A1-D171D56A0007}"/>
          </ac:spMkLst>
        </pc:spChg>
        <pc:spChg chg="add del mod">
          <ac:chgData name="BEAUCOR, Maxime" userId="82b89356-8230-42c3-91af-b80728c55b32" providerId="ADAL" clId="{B13217DE-2A1A-4444-9E55-63628E971F6F}" dt="2022-11-30T17:19:25.796" v="11"/>
          <ac:spMkLst>
            <pc:docMk/>
            <pc:sldMk cId="3073215061" sldId="2145707905"/>
            <ac:spMk id="28" creationId="{732E1550-8706-4C6C-B6C3-DB4B393C0F36}"/>
          </ac:spMkLst>
        </pc:spChg>
        <pc:spChg chg="add mod">
          <ac:chgData name="BEAUCOR, Maxime" userId="82b89356-8230-42c3-91af-b80728c55b32" providerId="ADAL" clId="{B13217DE-2A1A-4444-9E55-63628E971F6F}" dt="2022-11-30T17:20:27.746" v="84" actId="1038"/>
          <ac:spMkLst>
            <pc:docMk/>
            <pc:sldMk cId="3073215061" sldId="2145707905"/>
            <ac:spMk id="30" creationId="{5C4C57B6-04D7-4ECE-95EB-02B6B17DFEC5}"/>
          </ac:spMkLst>
        </pc:spChg>
        <pc:spChg chg="del mod">
          <ac:chgData name="BEAUCOR, Maxime" userId="82b89356-8230-42c3-91af-b80728c55b32" providerId="ADAL" clId="{B13217DE-2A1A-4444-9E55-63628E971F6F}" dt="2022-11-30T17:20:13.014" v="80" actId="478"/>
          <ac:spMkLst>
            <pc:docMk/>
            <pc:sldMk cId="3073215061" sldId="2145707905"/>
            <ac:spMk id="32" creationId="{32FEC9B5-32D2-4A36-9FC7-49CC39703DB4}"/>
          </ac:spMkLst>
        </pc:spChg>
        <pc:spChg chg="mod">
          <ac:chgData name="BEAUCOR, Maxime" userId="82b89356-8230-42c3-91af-b80728c55b32" providerId="ADAL" clId="{B13217DE-2A1A-4444-9E55-63628E971F6F}" dt="2022-11-30T17:19:19.904" v="8" actId="12788"/>
          <ac:spMkLst>
            <pc:docMk/>
            <pc:sldMk cId="3073215061" sldId="2145707905"/>
            <ac:spMk id="35" creationId="{B199885C-93B0-4A75-BD7D-4729031BF1FE}"/>
          </ac:spMkLst>
        </pc:spChg>
        <pc:spChg chg="mod">
          <ac:chgData name="BEAUCOR, Maxime" userId="82b89356-8230-42c3-91af-b80728c55b32" providerId="ADAL" clId="{B13217DE-2A1A-4444-9E55-63628E971F6F}" dt="2022-11-30T17:20:27.746" v="84" actId="1038"/>
          <ac:spMkLst>
            <pc:docMk/>
            <pc:sldMk cId="3073215061" sldId="2145707905"/>
            <ac:spMk id="38" creationId="{8C18701C-27DB-4251-B2A6-DF58BA0ED4E2}"/>
          </ac:spMkLst>
        </pc:spChg>
        <pc:picChg chg="mod">
          <ac:chgData name="BEAUCOR, Maxime" userId="82b89356-8230-42c3-91af-b80728c55b32" providerId="ADAL" clId="{B13217DE-2A1A-4444-9E55-63628E971F6F}" dt="2022-11-30T17:19:19.904" v="8" actId="12788"/>
          <ac:picMkLst>
            <pc:docMk/>
            <pc:sldMk cId="3073215061" sldId="2145707905"/>
            <ac:picMk id="36" creationId="{186ADEFE-AEE2-45D9-8133-334D4ECB2114}"/>
          </ac:picMkLst>
        </pc:picChg>
        <pc:picChg chg="mod">
          <ac:chgData name="BEAUCOR, Maxime" userId="82b89356-8230-42c3-91af-b80728c55b32" providerId="ADAL" clId="{B13217DE-2A1A-4444-9E55-63628E971F6F}" dt="2022-11-30T17:20:27.746" v="84" actId="1038"/>
          <ac:picMkLst>
            <pc:docMk/>
            <pc:sldMk cId="3073215061" sldId="2145707905"/>
            <ac:picMk id="39" creationId="{421641B0-E5F4-456D-83BF-9A089E919E0A}"/>
          </ac:picMkLst>
        </pc:picChg>
        <pc:cxnChg chg="add mod">
          <ac:chgData name="BEAUCOR, Maxime" userId="82b89356-8230-42c3-91af-b80728c55b32" providerId="ADAL" clId="{B13217DE-2A1A-4444-9E55-63628E971F6F}" dt="2022-11-30T17:20:27.746" v="84" actId="1038"/>
          <ac:cxnSpMkLst>
            <pc:docMk/>
            <pc:sldMk cId="3073215061" sldId="2145707905"/>
            <ac:cxnSpMk id="33" creationId="{6813FC7F-094C-40FD-A062-2E40AC95231F}"/>
          </ac:cxnSpMkLst>
        </pc:cxnChg>
        <pc:cxnChg chg="mod">
          <ac:chgData name="BEAUCOR, Maxime" userId="82b89356-8230-42c3-91af-b80728c55b32" providerId="ADAL" clId="{B13217DE-2A1A-4444-9E55-63628E971F6F}" dt="2022-11-30T17:19:19.904" v="8" actId="12788"/>
          <ac:cxnSpMkLst>
            <pc:docMk/>
            <pc:sldMk cId="3073215061" sldId="2145707905"/>
            <ac:cxnSpMk id="41" creationId="{BB169E28-FEC8-4A02-BD73-2B9FD2554E3C}"/>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F9C45E-298B-4C30-AACD-79314616AB0E}" type="datetimeFigureOut">
              <a:rPr lang="fr-FR" smtClean="0"/>
              <a:t>18/03/2024</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F6EC08-1BDD-4FF6-A9E2-E24DCC3DD2C1}" type="slidenum">
              <a:rPr lang="fr-FR" smtClean="0"/>
              <a:t>‹N°›</a:t>
            </a:fld>
            <a:endParaRPr lang="fr-FR"/>
          </a:p>
        </p:txBody>
      </p:sp>
    </p:spTree>
    <p:extLst>
      <p:ext uri="{BB962C8B-B14F-4D97-AF65-F5344CB8AC3E}">
        <p14:creationId xmlns:p14="http://schemas.microsoft.com/office/powerpoint/2010/main" val="37422588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85800" y="1143000"/>
            <a:ext cx="5486400" cy="3086100"/>
          </a:xfrm>
        </p:spPr>
      </p:sp>
      <p:sp>
        <p:nvSpPr>
          <p:cNvPr id="100355" name="Espace réservé des commentaires 2"/>
          <p:cNvSpPr>
            <a:spLocks noGrp="1"/>
          </p:cNvSpPr>
          <p:nvPr>
            <p:ph type="body" idx="1"/>
          </p:nvPr>
        </p:nvSpPr>
        <p:spPr>
          <a:noFill/>
        </p:spPr>
        <p:txBody>
          <a:bodyPr/>
          <a:lstStyle/>
          <a:p>
            <a:r>
              <a:rPr lang="fr-FR" altLang="fr-FR" smtClean="0">
                <a:latin typeface="Arial" pitchFamily="34" charset="0"/>
                <a:cs typeface="Arial" pitchFamily="34" charset="0"/>
              </a:rPr>
              <a:t>Améliorer l’accès aux soins et poursuivre la maîtrise des dépassements d’hon</a:t>
            </a:r>
          </a:p>
          <a:p>
            <a:endParaRPr lang="fr-FR" altLang="fr-FR" smtClean="0">
              <a:latin typeface="Arial" pitchFamily="34" charset="0"/>
              <a:cs typeface="Arial" pitchFamily="34" charset="0"/>
            </a:endParaRPr>
          </a:p>
          <a:p>
            <a:r>
              <a:rPr lang="fr-FR" altLang="fr-FR" smtClean="0">
                <a:latin typeface="Arial" pitchFamily="34" charset="0"/>
                <a:cs typeface="Arial" pitchFamily="34" charset="0"/>
              </a:rPr>
              <a:t>Par rapport au CAS :</a:t>
            </a:r>
          </a:p>
          <a:p>
            <a:pPr>
              <a:spcBef>
                <a:spcPct val="50000"/>
              </a:spcBef>
              <a:buFont typeface="Wingdings" pitchFamily="2" charset="2"/>
              <a:buChar char="Ø"/>
            </a:pPr>
            <a:r>
              <a:rPr lang="fr-FR" altLang="fr-FR" smtClean="0">
                <a:solidFill>
                  <a:srgbClr val="0F2AB1"/>
                </a:solidFill>
                <a:latin typeface="Century Gothic" pitchFamily="34" charset="0"/>
                <a:cs typeface="Arial" pitchFamily="34" charset="0"/>
              </a:rPr>
              <a:t>Paiement plus rapide de la prime</a:t>
            </a:r>
          </a:p>
          <a:p>
            <a:pPr>
              <a:spcBef>
                <a:spcPct val="50000"/>
              </a:spcBef>
              <a:buFont typeface="Wingdings" pitchFamily="2" charset="2"/>
              <a:buChar char="Ø"/>
            </a:pPr>
            <a:r>
              <a:rPr lang="fr-FR" altLang="fr-FR" smtClean="0">
                <a:solidFill>
                  <a:srgbClr val="0F2AB1"/>
                </a:solidFill>
                <a:latin typeface="Century Gothic" pitchFamily="34" charset="0"/>
                <a:cs typeface="Arial" pitchFamily="34" charset="0"/>
              </a:rPr>
              <a:t>Valorisation progressive selon l’atteinte des objectifs. </a:t>
            </a:r>
          </a:p>
          <a:p>
            <a:pPr>
              <a:spcBef>
                <a:spcPct val="50000"/>
              </a:spcBef>
              <a:buFont typeface="Wingdings" pitchFamily="2" charset="2"/>
              <a:buChar char="Ø"/>
            </a:pPr>
            <a:r>
              <a:rPr lang="fr-FR" altLang="fr-FR" smtClean="0">
                <a:solidFill>
                  <a:srgbClr val="0F2AB1"/>
                </a:solidFill>
                <a:latin typeface="Century Gothic" pitchFamily="34" charset="0"/>
                <a:cs typeface="Arial" pitchFamily="34" charset="0"/>
              </a:rPr>
              <a:t>Partage à part égale des revalorisations tarifaires au bénéfice du patient (meilleur remboursement) et du médecin. </a:t>
            </a:r>
          </a:p>
          <a:p>
            <a:endParaRPr lang="fr-FR" altLang="fr-FR" smtClean="0">
              <a:latin typeface="Arial" pitchFamily="34" charset="0"/>
              <a:cs typeface="Arial" pitchFamily="34" charset="0"/>
            </a:endParaRPr>
          </a:p>
        </p:txBody>
      </p:sp>
      <p:sp>
        <p:nvSpPr>
          <p:cNvPr id="100356" name="Espace réservé du numéro de diapositive 3"/>
          <p:cNvSpPr>
            <a:spLocks noGrp="1"/>
          </p:cNvSpPr>
          <p:nvPr>
            <p:ph type="sldNum" sz="quarter" idx="5"/>
          </p:nvPr>
        </p:nvSpPr>
        <p:spPr>
          <a:noFill/>
        </p:spPr>
        <p:txBody>
          <a:bodyPr/>
          <a:lstStyle>
            <a:lvl1pPr eaLnBrk="0" hangingPunct="0">
              <a:spcBef>
                <a:spcPct val="30000"/>
              </a:spcBef>
              <a:defRPr sz="1200">
                <a:solidFill>
                  <a:schemeClr val="tx1"/>
                </a:solidFill>
                <a:latin typeface="Arial" pitchFamily="34" charset="0"/>
                <a:ea typeface="MS PGothic" pitchFamily="34" charset="-128"/>
                <a:cs typeface="Arial" pitchFamily="34" charset="0"/>
              </a:defRPr>
            </a:lvl1pPr>
            <a:lvl2pPr marL="742950" indent="-285750" eaLnBrk="0" hangingPunct="0">
              <a:spcBef>
                <a:spcPct val="30000"/>
              </a:spcBef>
              <a:defRPr sz="1200">
                <a:solidFill>
                  <a:schemeClr val="tx1"/>
                </a:solidFill>
                <a:latin typeface="Arial" pitchFamily="34" charset="0"/>
                <a:ea typeface="Arial" pitchFamily="34" charset="0"/>
                <a:cs typeface="Arial" pitchFamily="34" charset="0"/>
              </a:defRPr>
            </a:lvl2pPr>
            <a:lvl3pPr marL="1143000" indent="-228600" eaLnBrk="0" hangingPunct="0">
              <a:spcBef>
                <a:spcPct val="30000"/>
              </a:spcBef>
              <a:defRPr sz="1200">
                <a:solidFill>
                  <a:schemeClr val="tx1"/>
                </a:solidFill>
                <a:latin typeface="Arial" pitchFamily="34" charset="0"/>
                <a:ea typeface="Arial" pitchFamily="34" charset="0"/>
                <a:cs typeface="Arial" pitchFamily="34" charset="0"/>
              </a:defRPr>
            </a:lvl3pPr>
            <a:lvl4pPr marL="1600200" indent="-228600" eaLnBrk="0" hangingPunct="0">
              <a:spcBef>
                <a:spcPct val="30000"/>
              </a:spcBef>
              <a:defRPr sz="1200">
                <a:solidFill>
                  <a:schemeClr val="tx1"/>
                </a:solidFill>
                <a:latin typeface="Arial" pitchFamily="34" charset="0"/>
                <a:ea typeface="Arial" pitchFamily="34" charset="0"/>
                <a:cs typeface="Arial" pitchFamily="34" charset="0"/>
              </a:defRPr>
            </a:lvl4pPr>
            <a:lvl5pPr marL="2057400" indent="-228600" eaLnBrk="0" hangingPunct="0">
              <a:spcBef>
                <a:spcPct val="30000"/>
              </a:spcBef>
              <a:defRPr sz="12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ea typeface="Arial" pitchFamily="34" charset="0"/>
                <a:cs typeface="Arial" pitchFamily="34" charset="0"/>
              </a:defRPr>
            </a:lvl9pPr>
          </a:lstStyle>
          <a:p>
            <a:pPr eaLnBrk="1" hangingPunct="1">
              <a:spcBef>
                <a:spcPct val="0"/>
              </a:spcBef>
            </a:pPr>
            <a:fld id="{3FE347E4-560F-452D-B255-03FC93D179FD}" type="slidenum">
              <a:rPr lang="fr-FR" altLang="fr-FR" smtClean="0">
                <a:solidFill>
                  <a:srgbClr val="000000"/>
                </a:solidFill>
              </a:rPr>
              <a:pPr eaLnBrk="1" hangingPunct="1">
                <a:spcBef>
                  <a:spcPct val="0"/>
                </a:spcBef>
              </a:pPr>
              <a:t>2</a:t>
            </a:fld>
            <a:endParaRPr lang="fr-FR" altLang="fr-FR"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85800" y="1143000"/>
            <a:ext cx="5486400" cy="3086100"/>
          </a:xfrm>
        </p:spPr>
      </p:sp>
      <p:sp>
        <p:nvSpPr>
          <p:cNvPr id="100355" name="Espace réservé des commentaires 2"/>
          <p:cNvSpPr>
            <a:spLocks noGrp="1"/>
          </p:cNvSpPr>
          <p:nvPr>
            <p:ph type="body" idx="1"/>
          </p:nvPr>
        </p:nvSpPr>
        <p:spPr>
          <a:noFill/>
        </p:spPr>
        <p:txBody>
          <a:bodyPr/>
          <a:lstStyle/>
          <a:p>
            <a:r>
              <a:rPr lang="fr-FR" altLang="fr-FR" smtClean="0">
                <a:latin typeface="Arial" pitchFamily="34" charset="0"/>
                <a:cs typeface="Arial" pitchFamily="34" charset="0"/>
              </a:rPr>
              <a:t>Améliorer l’accès aux soins et poursuivre la maîtrise des dépassements d’hon</a:t>
            </a:r>
          </a:p>
          <a:p>
            <a:endParaRPr lang="fr-FR" altLang="fr-FR" smtClean="0">
              <a:latin typeface="Arial" pitchFamily="34" charset="0"/>
              <a:cs typeface="Arial" pitchFamily="34" charset="0"/>
            </a:endParaRPr>
          </a:p>
          <a:p>
            <a:r>
              <a:rPr lang="fr-FR" altLang="fr-FR" smtClean="0">
                <a:latin typeface="Arial" pitchFamily="34" charset="0"/>
                <a:cs typeface="Arial" pitchFamily="34" charset="0"/>
              </a:rPr>
              <a:t>Par rapport au CAS :</a:t>
            </a:r>
          </a:p>
          <a:p>
            <a:pPr>
              <a:spcBef>
                <a:spcPct val="50000"/>
              </a:spcBef>
              <a:buFont typeface="Wingdings" pitchFamily="2" charset="2"/>
              <a:buChar char="Ø"/>
            </a:pPr>
            <a:r>
              <a:rPr lang="fr-FR" altLang="fr-FR" smtClean="0">
                <a:solidFill>
                  <a:srgbClr val="0F2AB1"/>
                </a:solidFill>
                <a:latin typeface="Century Gothic" pitchFamily="34" charset="0"/>
                <a:cs typeface="Arial" pitchFamily="34" charset="0"/>
              </a:rPr>
              <a:t>Paiement plus rapide de la prime</a:t>
            </a:r>
          </a:p>
          <a:p>
            <a:pPr>
              <a:spcBef>
                <a:spcPct val="50000"/>
              </a:spcBef>
              <a:buFont typeface="Wingdings" pitchFamily="2" charset="2"/>
              <a:buChar char="Ø"/>
            </a:pPr>
            <a:r>
              <a:rPr lang="fr-FR" altLang="fr-FR" smtClean="0">
                <a:solidFill>
                  <a:srgbClr val="0F2AB1"/>
                </a:solidFill>
                <a:latin typeface="Century Gothic" pitchFamily="34" charset="0"/>
                <a:cs typeface="Arial" pitchFamily="34" charset="0"/>
              </a:rPr>
              <a:t>Valorisation progressive selon l’atteinte des objectifs. </a:t>
            </a:r>
          </a:p>
          <a:p>
            <a:pPr>
              <a:spcBef>
                <a:spcPct val="50000"/>
              </a:spcBef>
              <a:buFont typeface="Wingdings" pitchFamily="2" charset="2"/>
              <a:buChar char="Ø"/>
            </a:pPr>
            <a:r>
              <a:rPr lang="fr-FR" altLang="fr-FR" smtClean="0">
                <a:solidFill>
                  <a:srgbClr val="0F2AB1"/>
                </a:solidFill>
                <a:latin typeface="Century Gothic" pitchFamily="34" charset="0"/>
                <a:cs typeface="Arial" pitchFamily="34" charset="0"/>
              </a:rPr>
              <a:t>Partage à part égale des revalorisations tarifaires au bénéfice du patient (meilleur remboursement) et du médecin. </a:t>
            </a:r>
          </a:p>
          <a:p>
            <a:endParaRPr lang="fr-FR" altLang="fr-FR" smtClean="0">
              <a:latin typeface="Arial" pitchFamily="34" charset="0"/>
              <a:cs typeface="Arial" pitchFamily="34" charset="0"/>
            </a:endParaRPr>
          </a:p>
        </p:txBody>
      </p:sp>
      <p:sp>
        <p:nvSpPr>
          <p:cNvPr id="100356" name="Espace réservé du numéro de diapositive 3"/>
          <p:cNvSpPr>
            <a:spLocks noGrp="1"/>
          </p:cNvSpPr>
          <p:nvPr>
            <p:ph type="sldNum" sz="quarter" idx="5"/>
          </p:nvPr>
        </p:nvSpPr>
        <p:spPr>
          <a:noFill/>
        </p:spPr>
        <p:txBody>
          <a:bodyPr/>
          <a:lstStyle>
            <a:lvl1pPr eaLnBrk="0" hangingPunct="0">
              <a:spcBef>
                <a:spcPct val="30000"/>
              </a:spcBef>
              <a:defRPr sz="1200">
                <a:solidFill>
                  <a:schemeClr val="tx1"/>
                </a:solidFill>
                <a:latin typeface="Arial" pitchFamily="34" charset="0"/>
                <a:ea typeface="MS PGothic" pitchFamily="34" charset="-128"/>
                <a:cs typeface="Arial" pitchFamily="34" charset="0"/>
              </a:defRPr>
            </a:lvl1pPr>
            <a:lvl2pPr marL="742950" indent="-285750" eaLnBrk="0" hangingPunct="0">
              <a:spcBef>
                <a:spcPct val="30000"/>
              </a:spcBef>
              <a:defRPr sz="1200">
                <a:solidFill>
                  <a:schemeClr val="tx1"/>
                </a:solidFill>
                <a:latin typeface="Arial" pitchFamily="34" charset="0"/>
                <a:ea typeface="Arial" pitchFamily="34" charset="0"/>
                <a:cs typeface="Arial" pitchFamily="34" charset="0"/>
              </a:defRPr>
            </a:lvl2pPr>
            <a:lvl3pPr marL="1143000" indent="-228600" eaLnBrk="0" hangingPunct="0">
              <a:spcBef>
                <a:spcPct val="30000"/>
              </a:spcBef>
              <a:defRPr sz="1200">
                <a:solidFill>
                  <a:schemeClr val="tx1"/>
                </a:solidFill>
                <a:latin typeface="Arial" pitchFamily="34" charset="0"/>
                <a:ea typeface="Arial" pitchFamily="34" charset="0"/>
                <a:cs typeface="Arial" pitchFamily="34" charset="0"/>
              </a:defRPr>
            </a:lvl3pPr>
            <a:lvl4pPr marL="1600200" indent="-228600" eaLnBrk="0" hangingPunct="0">
              <a:spcBef>
                <a:spcPct val="30000"/>
              </a:spcBef>
              <a:defRPr sz="1200">
                <a:solidFill>
                  <a:schemeClr val="tx1"/>
                </a:solidFill>
                <a:latin typeface="Arial" pitchFamily="34" charset="0"/>
                <a:ea typeface="Arial" pitchFamily="34" charset="0"/>
                <a:cs typeface="Arial" pitchFamily="34" charset="0"/>
              </a:defRPr>
            </a:lvl4pPr>
            <a:lvl5pPr marL="2057400" indent="-228600" eaLnBrk="0" hangingPunct="0">
              <a:spcBef>
                <a:spcPct val="30000"/>
              </a:spcBef>
              <a:defRPr sz="12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ea typeface="Arial" pitchFamily="34" charset="0"/>
                <a:cs typeface="Arial" pitchFamily="34" charset="0"/>
              </a:defRPr>
            </a:lvl9pPr>
          </a:lstStyle>
          <a:p>
            <a:pPr eaLnBrk="1" hangingPunct="1">
              <a:spcBef>
                <a:spcPct val="0"/>
              </a:spcBef>
            </a:pPr>
            <a:fld id="{3FE347E4-560F-452D-B255-03FC93D179FD}" type="slidenum">
              <a:rPr lang="fr-FR" altLang="fr-FR" smtClean="0">
                <a:solidFill>
                  <a:srgbClr val="000000"/>
                </a:solidFill>
              </a:rPr>
              <a:pPr eaLnBrk="1" hangingPunct="1">
                <a:spcBef>
                  <a:spcPct val="0"/>
                </a:spcBef>
              </a:pPr>
              <a:t>3</a:t>
            </a:fld>
            <a:endParaRPr lang="fr-FR" altLang="fr-FR" smtClean="0">
              <a:solidFill>
                <a:srgbClr val="000000"/>
              </a:solidFill>
            </a:endParaRPr>
          </a:p>
        </p:txBody>
      </p:sp>
    </p:spTree>
    <p:extLst>
      <p:ext uri="{BB962C8B-B14F-4D97-AF65-F5344CB8AC3E}">
        <p14:creationId xmlns:p14="http://schemas.microsoft.com/office/powerpoint/2010/main" val="618856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85800" y="1143000"/>
            <a:ext cx="5486400" cy="3086100"/>
          </a:xfrm>
        </p:spPr>
      </p:sp>
      <p:sp>
        <p:nvSpPr>
          <p:cNvPr id="100355" name="Espace réservé des commentaires 2"/>
          <p:cNvSpPr>
            <a:spLocks noGrp="1"/>
          </p:cNvSpPr>
          <p:nvPr>
            <p:ph type="body" idx="1"/>
          </p:nvPr>
        </p:nvSpPr>
        <p:spPr>
          <a:noFill/>
        </p:spPr>
        <p:txBody>
          <a:bodyPr/>
          <a:lstStyle/>
          <a:p>
            <a:r>
              <a:rPr lang="fr-FR" altLang="fr-FR" smtClean="0">
                <a:latin typeface="Arial" pitchFamily="34" charset="0"/>
                <a:cs typeface="Arial" pitchFamily="34" charset="0"/>
              </a:rPr>
              <a:t>Améliorer l’accès aux soins et poursuivre la maîtrise des dépassements d’hon</a:t>
            </a:r>
          </a:p>
          <a:p>
            <a:endParaRPr lang="fr-FR" altLang="fr-FR" smtClean="0">
              <a:latin typeface="Arial" pitchFamily="34" charset="0"/>
              <a:cs typeface="Arial" pitchFamily="34" charset="0"/>
            </a:endParaRPr>
          </a:p>
          <a:p>
            <a:r>
              <a:rPr lang="fr-FR" altLang="fr-FR" smtClean="0">
                <a:latin typeface="Arial" pitchFamily="34" charset="0"/>
                <a:cs typeface="Arial" pitchFamily="34" charset="0"/>
              </a:rPr>
              <a:t>Par rapport au CAS :</a:t>
            </a:r>
          </a:p>
          <a:p>
            <a:pPr>
              <a:spcBef>
                <a:spcPct val="50000"/>
              </a:spcBef>
              <a:buFont typeface="Wingdings" pitchFamily="2" charset="2"/>
              <a:buChar char="Ø"/>
            </a:pPr>
            <a:r>
              <a:rPr lang="fr-FR" altLang="fr-FR" smtClean="0">
                <a:solidFill>
                  <a:srgbClr val="0F2AB1"/>
                </a:solidFill>
                <a:latin typeface="Century Gothic" pitchFamily="34" charset="0"/>
                <a:cs typeface="Arial" pitchFamily="34" charset="0"/>
              </a:rPr>
              <a:t>Paiement plus rapide de la prime</a:t>
            </a:r>
          </a:p>
          <a:p>
            <a:pPr>
              <a:spcBef>
                <a:spcPct val="50000"/>
              </a:spcBef>
              <a:buFont typeface="Wingdings" pitchFamily="2" charset="2"/>
              <a:buChar char="Ø"/>
            </a:pPr>
            <a:r>
              <a:rPr lang="fr-FR" altLang="fr-FR" smtClean="0">
                <a:solidFill>
                  <a:srgbClr val="0F2AB1"/>
                </a:solidFill>
                <a:latin typeface="Century Gothic" pitchFamily="34" charset="0"/>
                <a:cs typeface="Arial" pitchFamily="34" charset="0"/>
              </a:rPr>
              <a:t>Valorisation progressive selon l’atteinte des objectifs. </a:t>
            </a:r>
          </a:p>
          <a:p>
            <a:pPr>
              <a:spcBef>
                <a:spcPct val="50000"/>
              </a:spcBef>
              <a:buFont typeface="Wingdings" pitchFamily="2" charset="2"/>
              <a:buChar char="Ø"/>
            </a:pPr>
            <a:r>
              <a:rPr lang="fr-FR" altLang="fr-FR" smtClean="0">
                <a:solidFill>
                  <a:srgbClr val="0F2AB1"/>
                </a:solidFill>
                <a:latin typeface="Century Gothic" pitchFamily="34" charset="0"/>
                <a:cs typeface="Arial" pitchFamily="34" charset="0"/>
              </a:rPr>
              <a:t>Partage à part égale des revalorisations tarifaires au bénéfice du patient (meilleur remboursement) et du médecin. </a:t>
            </a:r>
          </a:p>
          <a:p>
            <a:endParaRPr lang="fr-FR" altLang="fr-FR" smtClean="0">
              <a:latin typeface="Arial" pitchFamily="34" charset="0"/>
              <a:cs typeface="Arial" pitchFamily="34" charset="0"/>
            </a:endParaRPr>
          </a:p>
        </p:txBody>
      </p:sp>
      <p:sp>
        <p:nvSpPr>
          <p:cNvPr id="100356" name="Espace réservé du numéro de diapositive 3"/>
          <p:cNvSpPr>
            <a:spLocks noGrp="1"/>
          </p:cNvSpPr>
          <p:nvPr>
            <p:ph type="sldNum" sz="quarter" idx="5"/>
          </p:nvPr>
        </p:nvSpPr>
        <p:spPr>
          <a:noFill/>
        </p:spPr>
        <p:txBody>
          <a:bodyPr/>
          <a:lstStyle>
            <a:lvl1pPr eaLnBrk="0" hangingPunct="0">
              <a:spcBef>
                <a:spcPct val="30000"/>
              </a:spcBef>
              <a:defRPr sz="1200">
                <a:solidFill>
                  <a:schemeClr val="tx1"/>
                </a:solidFill>
                <a:latin typeface="Arial" pitchFamily="34" charset="0"/>
                <a:ea typeface="MS PGothic" pitchFamily="34" charset="-128"/>
                <a:cs typeface="Arial" pitchFamily="34" charset="0"/>
              </a:defRPr>
            </a:lvl1pPr>
            <a:lvl2pPr marL="742950" indent="-285750" eaLnBrk="0" hangingPunct="0">
              <a:spcBef>
                <a:spcPct val="30000"/>
              </a:spcBef>
              <a:defRPr sz="1200">
                <a:solidFill>
                  <a:schemeClr val="tx1"/>
                </a:solidFill>
                <a:latin typeface="Arial" pitchFamily="34" charset="0"/>
                <a:ea typeface="Arial" pitchFamily="34" charset="0"/>
                <a:cs typeface="Arial" pitchFamily="34" charset="0"/>
              </a:defRPr>
            </a:lvl2pPr>
            <a:lvl3pPr marL="1143000" indent="-228600" eaLnBrk="0" hangingPunct="0">
              <a:spcBef>
                <a:spcPct val="30000"/>
              </a:spcBef>
              <a:defRPr sz="1200">
                <a:solidFill>
                  <a:schemeClr val="tx1"/>
                </a:solidFill>
                <a:latin typeface="Arial" pitchFamily="34" charset="0"/>
                <a:ea typeface="Arial" pitchFamily="34" charset="0"/>
                <a:cs typeface="Arial" pitchFamily="34" charset="0"/>
              </a:defRPr>
            </a:lvl3pPr>
            <a:lvl4pPr marL="1600200" indent="-228600" eaLnBrk="0" hangingPunct="0">
              <a:spcBef>
                <a:spcPct val="30000"/>
              </a:spcBef>
              <a:defRPr sz="1200">
                <a:solidFill>
                  <a:schemeClr val="tx1"/>
                </a:solidFill>
                <a:latin typeface="Arial" pitchFamily="34" charset="0"/>
                <a:ea typeface="Arial" pitchFamily="34" charset="0"/>
                <a:cs typeface="Arial" pitchFamily="34" charset="0"/>
              </a:defRPr>
            </a:lvl4pPr>
            <a:lvl5pPr marL="2057400" indent="-228600" eaLnBrk="0" hangingPunct="0">
              <a:spcBef>
                <a:spcPct val="30000"/>
              </a:spcBef>
              <a:defRPr sz="12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ea typeface="Arial" pitchFamily="34" charset="0"/>
                <a:cs typeface="Arial" pitchFamily="34" charset="0"/>
              </a:defRPr>
            </a:lvl9pPr>
          </a:lstStyle>
          <a:p>
            <a:pPr eaLnBrk="1" hangingPunct="1">
              <a:spcBef>
                <a:spcPct val="0"/>
              </a:spcBef>
            </a:pPr>
            <a:fld id="{3FE347E4-560F-452D-B255-03FC93D179FD}" type="slidenum">
              <a:rPr lang="fr-FR" altLang="fr-FR" smtClean="0">
                <a:solidFill>
                  <a:srgbClr val="000000"/>
                </a:solidFill>
              </a:rPr>
              <a:pPr eaLnBrk="1" hangingPunct="1">
                <a:spcBef>
                  <a:spcPct val="0"/>
                </a:spcBef>
              </a:pPr>
              <a:t>4</a:t>
            </a:fld>
            <a:endParaRPr lang="fr-FR" altLang="fr-FR" smtClean="0">
              <a:solidFill>
                <a:srgbClr val="000000"/>
              </a:solidFill>
            </a:endParaRPr>
          </a:p>
        </p:txBody>
      </p:sp>
    </p:spTree>
    <p:extLst>
      <p:ext uri="{BB962C8B-B14F-4D97-AF65-F5344CB8AC3E}">
        <p14:creationId xmlns:p14="http://schemas.microsoft.com/office/powerpoint/2010/main" val="20183370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85800" y="1143000"/>
            <a:ext cx="5486400" cy="3086100"/>
          </a:xfrm>
        </p:spPr>
      </p:sp>
      <p:sp>
        <p:nvSpPr>
          <p:cNvPr id="100355" name="Espace réservé des commentaires 2"/>
          <p:cNvSpPr>
            <a:spLocks noGrp="1"/>
          </p:cNvSpPr>
          <p:nvPr>
            <p:ph type="body" idx="1"/>
          </p:nvPr>
        </p:nvSpPr>
        <p:spPr>
          <a:noFill/>
        </p:spPr>
        <p:txBody>
          <a:bodyPr/>
          <a:lstStyle/>
          <a:p>
            <a:r>
              <a:rPr lang="fr-FR" altLang="fr-FR" smtClean="0">
                <a:latin typeface="Arial" pitchFamily="34" charset="0"/>
                <a:cs typeface="Arial" pitchFamily="34" charset="0"/>
              </a:rPr>
              <a:t>Améliorer l’accès aux soins et poursuivre la maîtrise des dépassements d’hon</a:t>
            </a:r>
          </a:p>
          <a:p>
            <a:endParaRPr lang="fr-FR" altLang="fr-FR" smtClean="0">
              <a:latin typeface="Arial" pitchFamily="34" charset="0"/>
              <a:cs typeface="Arial" pitchFamily="34" charset="0"/>
            </a:endParaRPr>
          </a:p>
          <a:p>
            <a:r>
              <a:rPr lang="fr-FR" altLang="fr-FR" smtClean="0">
                <a:latin typeface="Arial" pitchFamily="34" charset="0"/>
                <a:cs typeface="Arial" pitchFamily="34" charset="0"/>
              </a:rPr>
              <a:t>Par rapport au CAS :</a:t>
            </a:r>
          </a:p>
          <a:p>
            <a:pPr>
              <a:spcBef>
                <a:spcPct val="50000"/>
              </a:spcBef>
              <a:buFont typeface="Wingdings" pitchFamily="2" charset="2"/>
              <a:buChar char="Ø"/>
            </a:pPr>
            <a:r>
              <a:rPr lang="fr-FR" altLang="fr-FR" smtClean="0">
                <a:solidFill>
                  <a:srgbClr val="0F2AB1"/>
                </a:solidFill>
                <a:latin typeface="Century Gothic" pitchFamily="34" charset="0"/>
                <a:cs typeface="Arial" pitchFamily="34" charset="0"/>
              </a:rPr>
              <a:t>Paiement plus rapide de la prime</a:t>
            </a:r>
          </a:p>
          <a:p>
            <a:pPr>
              <a:spcBef>
                <a:spcPct val="50000"/>
              </a:spcBef>
              <a:buFont typeface="Wingdings" pitchFamily="2" charset="2"/>
              <a:buChar char="Ø"/>
            </a:pPr>
            <a:r>
              <a:rPr lang="fr-FR" altLang="fr-FR" smtClean="0">
                <a:solidFill>
                  <a:srgbClr val="0F2AB1"/>
                </a:solidFill>
                <a:latin typeface="Century Gothic" pitchFamily="34" charset="0"/>
                <a:cs typeface="Arial" pitchFamily="34" charset="0"/>
              </a:rPr>
              <a:t>Valorisation progressive selon l’atteinte des objectifs. </a:t>
            </a:r>
          </a:p>
          <a:p>
            <a:pPr>
              <a:spcBef>
                <a:spcPct val="50000"/>
              </a:spcBef>
              <a:buFont typeface="Wingdings" pitchFamily="2" charset="2"/>
              <a:buChar char="Ø"/>
            </a:pPr>
            <a:r>
              <a:rPr lang="fr-FR" altLang="fr-FR" smtClean="0">
                <a:solidFill>
                  <a:srgbClr val="0F2AB1"/>
                </a:solidFill>
                <a:latin typeface="Century Gothic" pitchFamily="34" charset="0"/>
                <a:cs typeface="Arial" pitchFamily="34" charset="0"/>
              </a:rPr>
              <a:t>Partage à part égale des revalorisations tarifaires au bénéfice du patient (meilleur remboursement) et du médecin. </a:t>
            </a:r>
          </a:p>
          <a:p>
            <a:endParaRPr lang="fr-FR" altLang="fr-FR" smtClean="0">
              <a:latin typeface="Arial" pitchFamily="34" charset="0"/>
              <a:cs typeface="Arial" pitchFamily="34" charset="0"/>
            </a:endParaRPr>
          </a:p>
        </p:txBody>
      </p:sp>
      <p:sp>
        <p:nvSpPr>
          <p:cNvPr id="100356" name="Espace réservé du numéro de diapositive 3"/>
          <p:cNvSpPr>
            <a:spLocks noGrp="1"/>
          </p:cNvSpPr>
          <p:nvPr>
            <p:ph type="sldNum" sz="quarter" idx="5"/>
          </p:nvPr>
        </p:nvSpPr>
        <p:spPr>
          <a:noFill/>
        </p:spPr>
        <p:txBody>
          <a:bodyPr/>
          <a:lstStyle>
            <a:lvl1pPr eaLnBrk="0" hangingPunct="0">
              <a:spcBef>
                <a:spcPct val="30000"/>
              </a:spcBef>
              <a:defRPr sz="1200">
                <a:solidFill>
                  <a:schemeClr val="tx1"/>
                </a:solidFill>
                <a:latin typeface="Arial" pitchFamily="34" charset="0"/>
                <a:ea typeface="MS PGothic" pitchFamily="34" charset="-128"/>
                <a:cs typeface="Arial" pitchFamily="34" charset="0"/>
              </a:defRPr>
            </a:lvl1pPr>
            <a:lvl2pPr marL="742950" indent="-285750" eaLnBrk="0" hangingPunct="0">
              <a:spcBef>
                <a:spcPct val="30000"/>
              </a:spcBef>
              <a:defRPr sz="1200">
                <a:solidFill>
                  <a:schemeClr val="tx1"/>
                </a:solidFill>
                <a:latin typeface="Arial" pitchFamily="34" charset="0"/>
                <a:ea typeface="Arial" pitchFamily="34" charset="0"/>
                <a:cs typeface="Arial" pitchFamily="34" charset="0"/>
              </a:defRPr>
            </a:lvl2pPr>
            <a:lvl3pPr marL="1143000" indent="-228600" eaLnBrk="0" hangingPunct="0">
              <a:spcBef>
                <a:spcPct val="30000"/>
              </a:spcBef>
              <a:defRPr sz="1200">
                <a:solidFill>
                  <a:schemeClr val="tx1"/>
                </a:solidFill>
                <a:latin typeface="Arial" pitchFamily="34" charset="0"/>
                <a:ea typeface="Arial" pitchFamily="34" charset="0"/>
                <a:cs typeface="Arial" pitchFamily="34" charset="0"/>
              </a:defRPr>
            </a:lvl3pPr>
            <a:lvl4pPr marL="1600200" indent="-228600" eaLnBrk="0" hangingPunct="0">
              <a:spcBef>
                <a:spcPct val="30000"/>
              </a:spcBef>
              <a:defRPr sz="1200">
                <a:solidFill>
                  <a:schemeClr val="tx1"/>
                </a:solidFill>
                <a:latin typeface="Arial" pitchFamily="34" charset="0"/>
                <a:ea typeface="Arial" pitchFamily="34" charset="0"/>
                <a:cs typeface="Arial" pitchFamily="34" charset="0"/>
              </a:defRPr>
            </a:lvl4pPr>
            <a:lvl5pPr marL="2057400" indent="-228600" eaLnBrk="0" hangingPunct="0">
              <a:spcBef>
                <a:spcPct val="30000"/>
              </a:spcBef>
              <a:defRPr sz="12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ea typeface="Arial" pitchFamily="34" charset="0"/>
                <a:cs typeface="Arial" pitchFamily="34" charset="0"/>
              </a:defRPr>
            </a:lvl9pPr>
          </a:lstStyle>
          <a:p>
            <a:pPr eaLnBrk="1" hangingPunct="1">
              <a:spcBef>
                <a:spcPct val="0"/>
              </a:spcBef>
            </a:pPr>
            <a:fld id="{3FE347E4-560F-452D-B255-03FC93D179FD}" type="slidenum">
              <a:rPr lang="fr-FR" altLang="fr-FR" smtClean="0">
                <a:solidFill>
                  <a:srgbClr val="000000"/>
                </a:solidFill>
              </a:rPr>
              <a:pPr eaLnBrk="1" hangingPunct="1">
                <a:spcBef>
                  <a:spcPct val="0"/>
                </a:spcBef>
              </a:pPr>
              <a:t>5</a:t>
            </a:fld>
            <a:endParaRPr lang="fr-FR" altLang="fr-FR" smtClean="0">
              <a:solidFill>
                <a:srgbClr val="000000"/>
              </a:solidFill>
            </a:endParaRPr>
          </a:p>
        </p:txBody>
      </p:sp>
    </p:spTree>
    <p:extLst>
      <p:ext uri="{BB962C8B-B14F-4D97-AF65-F5344CB8AC3E}">
        <p14:creationId xmlns:p14="http://schemas.microsoft.com/office/powerpoint/2010/main" val="39814034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85800" y="1143000"/>
            <a:ext cx="5486400" cy="3086100"/>
          </a:xfrm>
        </p:spPr>
      </p:sp>
      <p:sp>
        <p:nvSpPr>
          <p:cNvPr id="100355" name="Espace réservé des commentaires 2"/>
          <p:cNvSpPr>
            <a:spLocks noGrp="1"/>
          </p:cNvSpPr>
          <p:nvPr>
            <p:ph type="body" idx="1"/>
          </p:nvPr>
        </p:nvSpPr>
        <p:spPr>
          <a:noFill/>
        </p:spPr>
        <p:txBody>
          <a:bodyPr/>
          <a:lstStyle/>
          <a:p>
            <a:r>
              <a:rPr lang="fr-FR" altLang="fr-FR" smtClean="0">
                <a:latin typeface="Arial" pitchFamily="34" charset="0"/>
                <a:cs typeface="Arial" pitchFamily="34" charset="0"/>
              </a:rPr>
              <a:t>Améliorer l’accès aux soins et poursuivre la maîtrise des dépassements d’hon</a:t>
            </a:r>
          </a:p>
          <a:p>
            <a:endParaRPr lang="fr-FR" altLang="fr-FR" smtClean="0">
              <a:latin typeface="Arial" pitchFamily="34" charset="0"/>
              <a:cs typeface="Arial" pitchFamily="34" charset="0"/>
            </a:endParaRPr>
          </a:p>
          <a:p>
            <a:r>
              <a:rPr lang="fr-FR" altLang="fr-FR" smtClean="0">
                <a:latin typeface="Arial" pitchFamily="34" charset="0"/>
                <a:cs typeface="Arial" pitchFamily="34" charset="0"/>
              </a:rPr>
              <a:t>Par rapport au CAS :</a:t>
            </a:r>
          </a:p>
          <a:p>
            <a:pPr>
              <a:spcBef>
                <a:spcPct val="50000"/>
              </a:spcBef>
              <a:buFont typeface="Wingdings" pitchFamily="2" charset="2"/>
              <a:buChar char="Ø"/>
            </a:pPr>
            <a:r>
              <a:rPr lang="fr-FR" altLang="fr-FR" smtClean="0">
                <a:solidFill>
                  <a:srgbClr val="0F2AB1"/>
                </a:solidFill>
                <a:latin typeface="Century Gothic" pitchFamily="34" charset="0"/>
                <a:cs typeface="Arial" pitchFamily="34" charset="0"/>
              </a:rPr>
              <a:t>Paiement plus rapide de la prime</a:t>
            </a:r>
          </a:p>
          <a:p>
            <a:pPr>
              <a:spcBef>
                <a:spcPct val="50000"/>
              </a:spcBef>
              <a:buFont typeface="Wingdings" pitchFamily="2" charset="2"/>
              <a:buChar char="Ø"/>
            </a:pPr>
            <a:r>
              <a:rPr lang="fr-FR" altLang="fr-FR" smtClean="0">
                <a:solidFill>
                  <a:srgbClr val="0F2AB1"/>
                </a:solidFill>
                <a:latin typeface="Century Gothic" pitchFamily="34" charset="0"/>
                <a:cs typeface="Arial" pitchFamily="34" charset="0"/>
              </a:rPr>
              <a:t>Valorisation progressive selon l’atteinte des objectifs. </a:t>
            </a:r>
          </a:p>
          <a:p>
            <a:pPr>
              <a:spcBef>
                <a:spcPct val="50000"/>
              </a:spcBef>
              <a:buFont typeface="Wingdings" pitchFamily="2" charset="2"/>
              <a:buChar char="Ø"/>
            </a:pPr>
            <a:r>
              <a:rPr lang="fr-FR" altLang="fr-FR" smtClean="0">
                <a:solidFill>
                  <a:srgbClr val="0F2AB1"/>
                </a:solidFill>
                <a:latin typeface="Century Gothic" pitchFamily="34" charset="0"/>
                <a:cs typeface="Arial" pitchFamily="34" charset="0"/>
              </a:rPr>
              <a:t>Partage à part égale des revalorisations tarifaires au bénéfice du patient (meilleur remboursement) et du médecin. </a:t>
            </a:r>
          </a:p>
          <a:p>
            <a:endParaRPr lang="fr-FR" altLang="fr-FR" smtClean="0">
              <a:latin typeface="Arial" pitchFamily="34" charset="0"/>
              <a:cs typeface="Arial" pitchFamily="34" charset="0"/>
            </a:endParaRPr>
          </a:p>
        </p:txBody>
      </p:sp>
      <p:sp>
        <p:nvSpPr>
          <p:cNvPr id="100356" name="Espace réservé du numéro de diapositive 3"/>
          <p:cNvSpPr>
            <a:spLocks noGrp="1"/>
          </p:cNvSpPr>
          <p:nvPr>
            <p:ph type="sldNum" sz="quarter" idx="5"/>
          </p:nvPr>
        </p:nvSpPr>
        <p:spPr>
          <a:noFill/>
        </p:spPr>
        <p:txBody>
          <a:bodyPr/>
          <a:lstStyle>
            <a:lvl1pPr eaLnBrk="0" hangingPunct="0">
              <a:spcBef>
                <a:spcPct val="30000"/>
              </a:spcBef>
              <a:defRPr sz="1200">
                <a:solidFill>
                  <a:schemeClr val="tx1"/>
                </a:solidFill>
                <a:latin typeface="Arial" pitchFamily="34" charset="0"/>
                <a:ea typeface="MS PGothic" pitchFamily="34" charset="-128"/>
                <a:cs typeface="Arial" pitchFamily="34" charset="0"/>
              </a:defRPr>
            </a:lvl1pPr>
            <a:lvl2pPr marL="742950" indent="-285750" eaLnBrk="0" hangingPunct="0">
              <a:spcBef>
                <a:spcPct val="30000"/>
              </a:spcBef>
              <a:defRPr sz="1200">
                <a:solidFill>
                  <a:schemeClr val="tx1"/>
                </a:solidFill>
                <a:latin typeface="Arial" pitchFamily="34" charset="0"/>
                <a:ea typeface="Arial" pitchFamily="34" charset="0"/>
                <a:cs typeface="Arial" pitchFamily="34" charset="0"/>
              </a:defRPr>
            </a:lvl2pPr>
            <a:lvl3pPr marL="1143000" indent="-228600" eaLnBrk="0" hangingPunct="0">
              <a:spcBef>
                <a:spcPct val="30000"/>
              </a:spcBef>
              <a:defRPr sz="1200">
                <a:solidFill>
                  <a:schemeClr val="tx1"/>
                </a:solidFill>
                <a:latin typeface="Arial" pitchFamily="34" charset="0"/>
                <a:ea typeface="Arial" pitchFamily="34" charset="0"/>
                <a:cs typeface="Arial" pitchFamily="34" charset="0"/>
              </a:defRPr>
            </a:lvl3pPr>
            <a:lvl4pPr marL="1600200" indent="-228600" eaLnBrk="0" hangingPunct="0">
              <a:spcBef>
                <a:spcPct val="30000"/>
              </a:spcBef>
              <a:defRPr sz="1200">
                <a:solidFill>
                  <a:schemeClr val="tx1"/>
                </a:solidFill>
                <a:latin typeface="Arial" pitchFamily="34" charset="0"/>
                <a:ea typeface="Arial" pitchFamily="34" charset="0"/>
                <a:cs typeface="Arial" pitchFamily="34" charset="0"/>
              </a:defRPr>
            </a:lvl4pPr>
            <a:lvl5pPr marL="2057400" indent="-228600" eaLnBrk="0" hangingPunct="0">
              <a:spcBef>
                <a:spcPct val="30000"/>
              </a:spcBef>
              <a:defRPr sz="1200">
                <a:solidFill>
                  <a:schemeClr val="tx1"/>
                </a:solidFill>
                <a:latin typeface="Arial" pitchFamily="34" charset="0"/>
                <a:ea typeface="Arial"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ea typeface="Arial"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ea typeface="Arial"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ea typeface="Arial"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ea typeface="Arial" pitchFamily="34" charset="0"/>
                <a:cs typeface="Arial" pitchFamily="34" charset="0"/>
              </a:defRPr>
            </a:lvl9pPr>
          </a:lstStyle>
          <a:p>
            <a:pPr eaLnBrk="1" hangingPunct="1">
              <a:spcBef>
                <a:spcPct val="0"/>
              </a:spcBef>
            </a:pPr>
            <a:fld id="{3FE347E4-560F-452D-B255-03FC93D179FD}" type="slidenum">
              <a:rPr lang="fr-FR" altLang="fr-FR" smtClean="0">
                <a:solidFill>
                  <a:srgbClr val="000000"/>
                </a:solidFill>
              </a:rPr>
              <a:pPr eaLnBrk="1" hangingPunct="1">
                <a:spcBef>
                  <a:spcPct val="0"/>
                </a:spcBef>
              </a:pPr>
              <a:t>6</a:t>
            </a:fld>
            <a:endParaRPr lang="fr-FR" altLang="fr-FR" smtClean="0">
              <a:solidFill>
                <a:srgbClr val="000000"/>
              </a:solidFill>
            </a:endParaRPr>
          </a:p>
        </p:txBody>
      </p:sp>
    </p:spTree>
    <p:extLst>
      <p:ext uri="{BB962C8B-B14F-4D97-AF65-F5344CB8AC3E}">
        <p14:creationId xmlns:p14="http://schemas.microsoft.com/office/powerpoint/2010/main" val="3049289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N°1 CNAM Couverture avec photo">
    <p:spTree>
      <p:nvGrpSpPr>
        <p:cNvPr id="1" name=""/>
        <p:cNvGrpSpPr/>
        <p:nvPr/>
      </p:nvGrpSpPr>
      <p:grpSpPr>
        <a:xfrm>
          <a:off x="0" y="0"/>
          <a:ext cx="0" cy="0"/>
          <a:chOff x="0" y="0"/>
          <a:chExt cx="0" cy="0"/>
        </a:xfrm>
      </p:grpSpPr>
      <p:sp>
        <p:nvSpPr>
          <p:cNvPr id="9" name="Espace réservé pour une image  2">
            <a:extLst>
              <a:ext uri="{FF2B5EF4-FFF2-40B4-BE49-F238E27FC236}">
                <a16:creationId xmlns:a16="http://schemas.microsoft.com/office/drawing/2014/main" id="{4A942647-1398-2A41-AAA1-AA7C84CCEB7A}"/>
              </a:ext>
            </a:extLst>
          </p:cNvPr>
          <p:cNvSpPr>
            <a:spLocks noGrp="1"/>
          </p:cNvSpPr>
          <p:nvPr>
            <p:ph type="pic" idx="14"/>
          </p:nvPr>
        </p:nvSpPr>
        <p:spPr>
          <a:xfrm>
            <a:off x="507201" y="2188868"/>
            <a:ext cx="11178000" cy="4158000"/>
          </a:xfrm>
          <a:prstGeom prst="rect">
            <a:avLst/>
          </a:prstGeom>
          <a:solidFill>
            <a:schemeClr val="bg1">
              <a:lumMod val="95000"/>
            </a:schemeClr>
          </a:solidFill>
        </p:spPr>
        <p:txBody>
          <a:bodyPr anchor="ctr"/>
          <a:lstStyle>
            <a:lvl1pPr marL="0" indent="0" algn="ctr">
              <a:buNone/>
              <a:defRPr sz="1400" b="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fr-FR" dirty="0"/>
          </a:p>
        </p:txBody>
      </p:sp>
      <p:pic>
        <p:nvPicPr>
          <p:cNvPr id="6" name="Image 5" descr="Une image contenant alimentation&#10;&#10;Description générée automatiquement" title="Sécurité sociale - l'Assurance Maladie : Agir ensemble, protéger chacun ">
            <a:extLst>
              <a:ext uri="{FF2B5EF4-FFF2-40B4-BE49-F238E27FC236}">
                <a16:creationId xmlns:a16="http://schemas.microsoft.com/office/drawing/2014/main" id="{6C1F8D08-6EB0-422B-93A1-7AFDDC66FEBA}"/>
              </a:ext>
            </a:extLst>
          </p:cNvPr>
          <p:cNvPicPr>
            <a:picLocks noChangeAspect="1"/>
          </p:cNvPicPr>
          <p:nvPr userDrawn="1"/>
        </p:nvPicPr>
        <p:blipFill rotWithShape="1">
          <a:blip r:embed="rId2" cstate="hqprint">
            <a:extLst>
              <a:ext uri="{28A0092B-C50C-407E-A947-70E740481C1C}">
                <a14:useLocalDpi xmlns:a14="http://schemas.microsoft.com/office/drawing/2010/main"/>
              </a:ext>
            </a:extLst>
          </a:blip>
          <a:srcRect l="6079" t="13944" r="62" b="12486"/>
          <a:stretch/>
        </p:blipFill>
        <p:spPr>
          <a:xfrm>
            <a:off x="536575" y="279400"/>
            <a:ext cx="4705350" cy="1689100"/>
          </a:xfrm>
          <a:prstGeom prst="rect">
            <a:avLst/>
          </a:prstGeom>
        </p:spPr>
      </p:pic>
      <p:sp>
        <p:nvSpPr>
          <p:cNvPr id="22" name="Titre 1">
            <a:extLst>
              <a:ext uri="{FF2B5EF4-FFF2-40B4-BE49-F238E27FC236}">
                <a16:creationId xmlns:a16="http://schemas.microsoft.com/office/drawing/2014/main" id="{08C5C4EE-51F7-9940-9606-76F8D4D73B88}"/>
              </a:ext>
            </a:extLst>
          </p:cNvPr>
          <p:cNvSpPr>
            <a:spLocks noGrp="1"/>
          </p:cNvSpPr>
          <p:nvPr>
            <p:ph type="ctrTitle" hasCustomPrompt="1"/>
          </p:nvPr>
        </p:nvSpPr>
        <p:spPr>
          <a:xfrm>
            <a:off x="506801" y="2188868"/>
            <a:ext cx="11193074" cy="4157999"/>
          </a:xfrm>
          <a:prstGeom prst="rect">
            <a:avLst/>
          </a:prstGeom>
          <a:noFill/>
        </p:spPr>
        <p:txBody>
          <a:bodyPr lIns="251999" tIns="270000" rIns="90000" bIns="46800" anchor="t">
            <a:normAutofit/>
          </a:bodyPr>
          <a:lstStyle>
            <a:lvl1pPr algn="l">
              <a:lnSpc>
                <a:spcPct val="120000"/>
              </a:lnSpc>
              <a:spcAft>
                <a:spcPts val="0"/>
              </a:spcAft>
              <a:defRPr sz="4100"/>
            </a:lvl1pPr>
          </a:lstStyle>
          <a:p>
            <a:r>
              <a:rPr lang="fr-FR" dirty="0"/>
              <a:t>CLIQUEZ POUR AJOUTER UN TITRE</a:t>
            </a:r>
          </a:p>
        </p:txBody>
      </p:sp>
      <p:sp>
        <p:nvSpPr>
          <p:cNvPr id="12" name="Espace réservé de la date 11">
            <a:extLst>
              <a:ext uri="{FF2B5EF4-FFF2-40B4-BE49-F238E27FC236}">
                <a16:creationId xmlns:a16="http://schemas.microsoft.com/office/drawing/2014/main" id="{03F3D622-9637-41B2-A77E-476826BB4A98}"/>
              </a:ext>
            </a:extLst>
          </p:cNvPr>
          <p:cNvSpPr>
            <a:spLocks noGrp="1"/>
          </p:cNvSpPr>
          <p:nvPr>
            <p:ph type="dt" sz="half" idx="19"/>
          </p:nvPr>
        </p:nvSpPr>
        <p:spPr>
          <a:xfrm>
            <a:off x="9899487" y="6372000"/>
            <a:ext cx="1800000" cy="288000"/>
          </a:xfrm>
        </p:spPr>
        <p:txBody>
          <a:bodyPr/>
          <a:lstStyle/>
          <a:p>
            <a:fld id="{7A90C9BA-8212-E643-99E2-71E2B6F6098A}" type="datetime1">
              <a:rPr lang="fr-FR" smtClean="0"/>
              <a:t>18/03/2024</a:t>
            </a:fld>
            <a:endParaRPr lang="fr-FR" dirty="0"/>
          </a:p>
        </p:txBody>
      </p:sp>
      <p:sp>
        <p:nvSpPr>
          <p:cNvPr id="7" name="Espace réservé du texte 13"/>
          <p:cNvSpPr>
            <a:spLocks noGrp="1"/>
          </p:cNvSpPr>
          <p:nvPr>
            <p:ph type="body" sz="quarter" idx="12" hasCustomPrompt="1"/>
          </p:nvPr>
        </p:nvSpPr>
        <p:spPr>
          <a:xfrm>
            <a:off x="736518" y="5031320"/>
            <a:ext cx="10935221" cy="752475"/>
          </a:xfrm>
          <a:prstGeom prst="rect">
            <a:avLst/>
          </a:prstGeom>
        </p:spPr>
        <p:txBody>
          <a:bodyPr>
            <a:normAutofit/>
          </a:bodyPr>
          <a:lstStyle>
            <a:lvl1pPr>
              <a:lnSpc>
                <a:spcPct val="100000"/>
              </a:lnSpc>
              <a:spcAft>
                <a:spcPts val="0"/>
              </a:spcAft>
              <a:defRPr sz="2200">
                <a:solidFill>
                  <a:schemeClr val="bg1"/>
                </a:solidFill>
              </a:defRPr>
            </a:lvl1pPr>
          </a:lstStyle>
          <a:p>
            <a:pPr lvl="0"/>
            <a:r>
              <a:rPr lang="fr-FR" dirty="0"/>
              <a:t>CLIQUEZ POUR AJOUTER UN SOUS-TITRE</a:t>
            </a:r>
          </a:p>
        </p:txBody>
      </p:sp>
      <p:sp>
        <p:nvSpPr>
          <p:cNvPr id="8" name="Espace réservé du texte 13"/>
          <p:cNvSpPr>
            <a:spLocks noGrp="1"/>
          </p:cNvSpPr>
          <p:nvPr>
            <p:ph type="body" sz="quarter" idx="13" hasCustomPrompt="1"/>
          </p:nvPr>
        </p:nvSpPr>
        <p:spPr>
          <a:xfrm>
            <a:off x="4389120" y="5943568"/>
            <a:ext cx="7276241" cy="386894"/>
          </a:xfrm>
          <a:prstGeom prst="rect">
            <a:avLst/>
          </a:prstGeom>
        </p:spPr>
        <p:txBody>
          <a:bodyPr>
            <a:noAutofit/>
          </a:bodyPr>
          <a:lstStyle>
            <a:lvl1pPr marL="0" marR="0" indent="0" algn="r" defTabSz="914400" rtl="0" eaLnBrk="1" fontAlgn="auto" latinLnBrk="0" hangingPunct="1">
              <a:lnSpc>
                <a:spcPct val="100000"/>
              </a:lnSpc>
              <a:spcBef>
                <a:spcPts val="0"/>
              </a:spcBef>
              <a:spcAft>
                <a:spcPts val="0"/>
              </a:spcAft>
              <a:buClr>
                <a:schemeClr val="tx2"/>
              </a:buClr>
              <a:buSzTx/>
              <a:buFont typeface="Symbol" panose="05050102010706020507" pitchFamily="18" charset="2"/>
              <a:buNone/>
              <a:tabLst/>
              <a:defRPr sz="1800" b="0" i="0">
                <a:solidFill>
                  <a:schemeClr val="bg1"/>
                </a:solidFill>
              </a:defRPr>
            </a:lvl1pPr>
          </a:lstStyle>
          <a:p>
            <a:pPr marL="0" marR="0" lvl="0" indent="0" algn="r" defTabSz="914400" rtl="0" eaLnBrk="1" fontAlgn="auto" latinLnBrk="0" hangingPunct="1">
              <a:lnSpc>
                <a:spcPct val="100000"/>
              </a:lnSpc>
              <a:spcBef>
                <a:spcPts val="0"/>
              </a:spcBef>
              <a:spcAft>
                <a:spcPts val="0"/>
              </a:spcAft>
              <a:buClr>
                <a:schemeClr val="tx2"/>
              </a:buClr>
              <a:buSzTx/>
              <a:buFont typeface="Symbol" panose="05050102010706020507" pitchFamily="18" charset="2"/>
              <a:buNone/>
              <a:tabLst/>
              <a:defRPr/>
            </a:pPr>
            <a:r>
              <a:rPr lang="fr-FR" dirty="0"/>
              <a:t>Cliquez pour ajouter du texte (nom de l’entité émettrice)</a:t>
            </a:r>
          </a:p>
          <a:p>
            <a:pPr lvl="0"/>
            <a:endParaRPr lang="fr-FR" dirty="0"/>
          </a:p>
        </p:txBody>
      </p:sp>
    </p:spTree>
    <p:extLst>
      <p:ext uri="{BB962C8B-B14F-4D97-AF65-F5344CB8AC3E}">
        <p14:creationId xmlns:p14="http://schemas.microsoft.com/office/powerpoint/2010/main" val="4236602668"/>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Sommaire">
    <p:spTree>
      <p:nvGrpSpPr>
        <p:cNvPr id="1" name=""/>
        <p:cNvGrpSpPr/>
        <p:nvPr/>
      </p:nvGrpSpPr>
      <p:grpSpPr>
        <a:xfrm>
          <a:off x="0" y="0"/>
          <a:ext cx="0" cy="0"/>
          <a:chOff x="0" y="0"/>
          <a:chExt cx="0" cy="0"/>
        </a:xfrm>
      </p:grpSpPr>
      <p:sp>
        <p:nvSpPr>
          <p:cNvPr id="27" name="Titre 1">
            <a:extLst>
              <a:ext uri="{FF2B5EF4-FFF2-40B4-BE49-F238E27FC236}">
                <a16:creationId xmlns:a16="http://schemas.microsoft.com/office/drawing/2014/main" id="{6B3716BC-8FD3-496D-ACC7-678BE5DE6EEE}"/>
              </a:ext>
            </a:extLst>
          </p:cNvPr>
          <p:cNvSpPr>
            <a:spLocks noGrp="1"/>
          </p:cNvSpPr>
          <p:nvPr>
            <p:ph type="title" hasCustomPrompt="1"/>
          </p:nvPr>
        </p:nvSpPr>
        <p:spPr>
          <a:xfrm>
            <a:off x="502595" y="496971"/>
            <a:ext cx="11186809" cy="5406942"/>
          </a:xfrm>
          <a:prstGeom prst="rect">
            <a:avLst/>
          </a:prstGeom>
          <a:solidFill>
            <a:schemeClr val="accent2"/>
          </a:solidFill>
        </p:spPr>
        <p:txBody>
          <a:bodyPr lIns="396000" tIns="180000">
            <a:normAutofit/>
          </a:bodyPr>
          <a:lstStyle>
            <a:lvl1pPr algn="l">
              <a:defRPr sz="2500"/>
            </a:lvl1pPr>
          </a:lstStyle>
          <a:p>
            <a:r>
              <a:rPr lang="fr-FR" dirty="0"/>
              <a:t>SOMMAIRE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3198747" y="125463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5"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3195322" y="180872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14" name="Espace réservé du texte 2">
            <a:extLst>
              <a:ext uri="{FF2B5EF4-FFF2-40B4-BE49-F238E27FC236}">
                <a16:creationId xmlns:a16="http://schemas.microsoft.com/office/drawing/2014/main" id="{32F40D82-1D3E-C543-A9C8-76923BEA9D35}"/>
              </a:ext>
            </a:extLst>
          </p:cNvPr>
          <p:cNvSpPr>
            <a:spLocks noGrp="1"/>
          </p:cNvSpPr>
          <p:nvPr>
            <p:ph type="body" idx="13" hasCustomPrompt="1"/>
          </p:nvPr>
        </p:nvSpPr>
        <p:spPr>
          <a:xfrm>
            <a:off x="3198747" y="2272799"/>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4">
            <a:extLst>
              <a:ext uri="{FF2B5EF4-FFF2-40B4-BE49-F238E27FC236}">
                <a16:creationId xmlns:a16="http://schemas.microsoft.com/office/drawing/2014/main" id="{86A352DF-AB9E-9B4F-AED0-504809360DD9}"/>
              </a:ext>
            </a:extLst>
          </p:cNvPr>
          <p:cNvSpPr>
            <a:spLocks noGrp="1"/>
          </p:cNvSpPr>
          <p:nvPr>
            <p:ph type="body" sz="quarter" idx="14" hasCustomPrompt="1"/>
          </p:nvPr>
        </p:nvSpPr>
        <p:spPr>
          <a:xfrm>
            <a:off x="3195322" y="2826889"/>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17" name="Espace réservé du texte 2">
            <a:extLst>
              <a:ext uri="{FF2B5EF4-FFF2-40B4-BE49-F238E27FC236}">
                <a16:creationId xmlns:a16="http://schemas.microsoft.com/office/drawing/2014/main" id="{9F35C531-5E0C-2348-94D4-E0DD456C2743}"/>
              </a:ext>
            </a:extLst>
          </p:cNvPr>
          <p:cNvSpPr>
            <a:spLocks noGrp="1"/>
          </p:cNvSpPr>
          <p:nvPr>
            <p:ph type="body" idx="15" hasCustomPrompt="1"/>
          </p:nvPr>
        </p:nvSpPr>
        <p:spPr>
          <a:xfrm>
            <a:off x="3198747" y="3290961"/>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8" name="Espace réservé du texte 4">
            <a:extLst>
              <a:ext uri="{FF2B5EF4-FFF2-40B4-BE49-F238E27FC236}">
                <a16:creationId xmlns:a16="http://schemas.microsoft.com/office/drawing/2014/main" id="{115F9863-8A3D-CA4E-B187-7654539E5CA0}"/>
              </a:ext>
            </a:extLst>
          </p:cNvPr>
          <p:cNvSpPr>
            <a:spLocks noGrp="1"/>
          </p:cNvSpPr>
          <p:nvPr>
            <p:ph type="body" sz="quarter" idx="16" hasCustomPrompt="1"/>
          </p:nvPr>
        </p:nvSpPr>
        <p:spPr>
          <a:xfrm>
            <a:off x="3195322" y="3845051"/>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20" name="Espace réservé du texte 2">
            <a:extLst>
              <a:ext uri="{FF2B5EF4-FFF2-40B4-BE49-F238E27FC236}">
                <a16:creationId xmlns:a16="http://schemas.microsoft.com/office/drawing/2014/main" id="{023166E1-6828-4A45-B43D-B0C2EE9820E9}"/>
              </a:ext>
            </a:extLst>
          </p:cNvPr>
          <p:cNvSpPr>
            <a:spLocks noGrp="1"/>
          </p:cNvSpPr>
          <p:nvPr>
            <p:ph type="body" idx="17" hasCustomPrompt="1"/>
          </p:nvPr>
        </p:nvSpPr>
        <p:spPr>
          <a:xfrm>
            <a:off x="3198747" y="431560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21" name="Espace réservé du texte 4">
            <a:extLst>
              <a:ext uri="{FF2B5EF4-FFF2-40B4-BE49-F238E27FC236}">
                <a16:creationId xmlns:a16="http://schemas.microsoft.com/office/drawing/2014/main" id="{507F5AEF-E57D-BC4A-AC62-A4381DC446A5}"/>
              </a:ext>
            </a:extLst>
          </p:cNvPr>
          <p:cNvSpPr>
            <a:spLocks noGrp="1"/>
          </p:cNvSpPr>
          <p:nvPr>
            <p:ph type="body" sz="quarter" idx="18" hasCustomPrompt="1"/>
          </p:nvPr>
        </p:nvSpPr>
        <p:spPr>
          <a:xfrm>
            <a:off x="3195322" y="486969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39" name="Espace réservé du texte 2">
            <a:extLst>
              <a:ext uri="{FF2B5EF4-FFF2-40B4-BE49-F238E27FC236}">
                <a16:creationId xmlns:a16="http://schemas.microsoft.com/office/drawing/2014/main" id="{961AF32D-B3C4-B445-80F7-88D960D0C1D1}"/>
              </a:ext>
            </a:extLst>
          </p:cNvPr>
          <p:cNvSpPr>
            <a:spLocks noGrp="1"/>
          </p:cNvSpPr>
          <p:nvPr>
            <p:ph type="body" idx="19" hasCustomPrompt="1"/>
          </p:nvPr>
        </p:nvSpPr>
        <p:spPr>
          <a:xfrm>
            <a:off x="7554360" y="125463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0" name="Espace réservé du texte 4">
            <a:extLst>
              <a:ext uri="{FF2B5EF4-FFF2-40B4-BE49-F238E27FC236}">
                <a16:creationId xmlns:a16="http://schemas.microsoft.com/office/drawing/2014/main" id="{E72F3648-22FD-2C45-9AA6-7AC920990BE6}"/>
              </a:ext>
            </a:extLst>
          </p:cNvPr>
          <p:cNvSpPr>
            <a:spLocks noGrp="1"/>
          </p:cNvSpPr>
          <p:nvPr>
            <p:ph type="body" sz="quarter" idx="20" hasCustomPrompt="1"/>
          </p:nvPr>
        </p:nvSpPr>
        <p:spPr>
          <a:xfrm>
            <a:off x="7550935" y="180872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42" name="Espace réservé du texte 2">
            <a:extLst>
              <a:ext uri="{FF2B5EF4-FFF2-40B4-BE49-F238E27FC236}">
                <a16:creationId xmlns:a16="http://schemas.microsoft.com/office/drawing/2014/main" id="{35295063-CF4F-3C4D-B623-028D3714E8AF}"/>
              </a:ext>
            </a:extLst>
          </p:cNvPr>
          <p:cNvSpPr>
            <a:spLocks noGrp="1"/>
          </p:cNvSpPr>
          <p:nvPr>
            <p:ph type="body" idx="21" hasCustomPrompt="1"/>
          </p:nvPr>
        </p:nvSpPr>
        <p:spPr>
          <a:xfrm>
            <a:off x="7554360" y="2272799"/>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3" name="Espace réservé du texte 4">
            <a:extLst>
              <a:ext uri="{FF2B5EF4-FFF2-40B4-BE49-F238E27FC236}">
                <a16:creationId xmlns:a16="http://schemas.microsoft.com/office/drawing/2014/main" id="{DC69E802-F70E-CD47-80B7-94A25976D0D6}"/>
              </a:ext>
            </a:extLst>
          </p:cNvPr>
          <p:cNvSpPr>
            <a:spLocks noGrp="1"/>
          </p:cNvSpPr>
          <p:nvPr>
            <p:ph type="body" sz="quarter" idx="22" hasCustomPrompt="1"/>
          </p:nvPr>
        </p:nvSpPr>
        <p:spPr>
          <a:xfrm>
            <a:off x="7550935" y="2826889"/>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45" name="Espace réservé du texte 2">
            <a:extLst>
              <a:ext uri="{FF2B5EF4-FFF2-40B4-BE49-F238E27FC236}">
                <a16:creationId xmlns:a16="http://schemas.microsoft.com/office/drawing/2014/main" id="{63405BB2-EA8B-DF4F-B40D-37B864F7C344}"/>
              </a:ext>
            </a:extLst>
          </p:cNvPr>
          <p:cNvSpPr>
            <a:spLocks noGrp="1"/>
          </p:cNvSpPr>
          <p:nvPr>
            <p:ph type="body" idx="23" hasCustomPrompt="1"/>
          </p:nvPr>
        </p:nvSpPr>
        <p:spPr>
          <a:xfrm>
            <a:off x="7554360" y="3290961"/>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6" name="Espace réservé du texte 4">
            <a:extLst>
              <a:ext uri="{FF2B5EF4-FFF2-40B4-BE49-F238E27FC236}">
                <a16:creationId xmlns:a16="http://schemas.microsoft.com/office/drawing/2014/main" id="{C96A372E-23AB-1645-B4A8-AAF1D6AE633B}"/>
              </a:ext>
            </a:extLst>
          </p:cNvPr>
          <p:cNvSpPr>
            <a:spLocks noGrp="1"/>
          </p:cNvSpPr>
          <p:nvPr>
            <p:ph type="body" sz="quarter" idx="24" hasCustomPrompt="1"/>
          </p:nvPr>
        </p:nvSpPr>
        <p:spPr>
          <a:xfrm>
            <a:off x="7550935" y="3845051"/>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7" name="Espace réservé du numéro de diapositive 6">
            <a:extLst>
              <a:ext uri="{FF2B5EF4-FFF2-40B4-BE49-F238E27FC236}">
                <a16:creationId xmlns:a16="http://schemas.microsoft.com/office/drawing/2014/main" id="{E04447C2-B2BB-094A-A2D2-3EFA71DA32C1}"/>
              </a:ext>
            </a:extLst>
          </p:cNvPr>
          <p:cNvSpPr>
            <a:spLocks noGrp="1"/>
          </p:cNvSpPr>
          <p:nvPr>
            <p:ph type="sldNum" sz="quarter" idx="28"/>
          </p:nvPr>
        </p:nvSpPr>
        <p:spPr/>
        <p:txBody>
          <a:bodyPr/>
          <a:lstStyle/>
          <a:p>
            <a:fld id="{975A587B-5814-4D9B-9598-FE9CB954CB01}" type="slidenum">
              <a:rPr lang="fr-FR" smtClean="0"/>
              <a:pPr/>
              <a:t>‹N°›</a:t>
            </a:fld>
            <a:endParaRPr lang="fr-FR" dirty="0"/>
          </a:p>
        </p:txBody>
      </p:sp>
      <p:sp>
        <p:nvSpPr>
          <p:cNvPr id="31" name="Espace réservé du texte 6">
            <a:extLst>
              <a:ext uri="{FF2B5EF4-FFF2-40B4-BE49-F238E27FC236}">
                <a16:creationId xmlns:a16="http://schemas.microsoft.com/office/drawing/2014/main" id="{A1BD8D2E-882B-4115-BB0A-4A38D47DF6BA}"/>
              </a:ext>
            </a:extLst>
          </p:cNvPr>
          <p:cNvSpPr>
            <a:spLocks noGrp="1"/>
          </p:cNvSpPr>
          <p:nvPr>
            <p:ph type="body" sz="quarter" idx="27" hasCustomPrompt="1"/>
          </p:nvPr>
        </p:nvSpPr>
        <p:spPr>
          <a:xfrm>
            <a:off x="3150567" y="1521862"/>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5" name="Espace réservé du texte 6">
            <a:extLst>
              <a:ext uri="{FF2B5EF4-FFF2-40B4-BE49-F238E27FC236}">
                <a16:creationId xmlns:a16="http://schemas.microsoft.com/office/drawing/2014/main" id="{084485DE-C49B-4B00-B58D-6170FBE477FD}"/>
              </a:ext>
            </a:extLst>
          </p:cNvPr>
          <p:cNvSpPr>
            <a:spLocks noGrp="1"/>
          </p:cNvSpPr>
          <p:nvPr>
            <p:ph type="body" sz="quarter" idx="29" hasCustomPrompt="1"/>
          </p:nvPr>
        </p:nvSpPr>
        <p:spPr>
          <a:xfrm>
            <a:off x="3150567" y="2538946"/>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6" name="Espace réservé du texte 6">
            <a:extLst>
              <a:ext uri="{FF2B5EF4-FFF2-40B4-BE49-F238E27FC236}">
                <a16:creationId xmlns:a16="http://schemas.microsoft.com/office/drawing/2014/main" id="{8FAC638C-D037-47B5-A2D3-B689A0E75317}"/>
              </a:ext>
            </a:extLst>
          </p:cNvPr>
          <p:cNvSpPr>
            <a:spLocks noGrp="1"/>
          </p:cNvSpPr>
          <p:nvPr>
            <p:ph type="body" sz="quarter" idx="30" hasCustomPrompt="1"/>
          </p:nvPr>
        </p:nvSpPr>
        <p:spPr>
          <a:xfrm>
            <a:off x="3150567" y="3557108"/>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7" name="Espace réservé du texte 6">
            <a:extLst>
              <a:ext uri="{FF2B5EF4-FFF2-40B4-BE49-F238E27FC236}">
                <a16:creationId xmlns:a16="http://schemas.microsoft.com/office/drawing/2014/main" id="{BCBB00D8-F4CA-4503-AFB4-6935E50F1A30}"/>
              </a:ext>
            </a:extLst>
          </p:cNvPr>
          <p:cNvSpPr>
            <a:spLocks noGrp="1"/>
          </p:cNvSpPr>
          <p:nvPr>
            <p:ph type="body" sz="quarter" idx="31" hasCustomPrompt="1"/>
          </p:nvPr>
        </p:nvSpPr>
        <p:spPr>
          <a:xfrm>
            <a:off x="3150567" y="4581754"/>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2" name="Espace réservé du texte 6">
            <a:extLst>
              <a:ext uri="{FF2B5EF4-FFF2-40B4-BE49-F238E27FC236}">
                <a16:creationId xmlns:a16="http://schemas.microsoft.com/office/drawing/2014/main" id="{466F3304-30B1-4357-B802-6A687D0B9E64}"/>
              </a:ext>
            </a:extLst>
          </p:cNvPr>
          <p:cNvSpPr>
            <a:spLocks noGrp="1"/>
          </p:cNvSpPr>
          <p:nvPr>
            <p:ph type="body" sz="quarter" idx="32" hasCustomPrompt="1"/>
          </p:nvPr>
        </p:nvSpPr>
        <p:spPr>
          <a:xfrm>
            <a:off x="7512502" y="1521862"/>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3" name="Espace réservé du texte 6">
            <a:extLst>
              <a:ext uri="{FF2B5EF4-FFF2-40B4-BE49-F238E27FC236}">
                <a16:creationId xmlns:a16="http://schemas.microsoft.com/office/drawing/2014/main" id="{6A33E5C5-DEB2-4E8A-8A19-D6622B086DAE}"/>
              </a:ext>
            </a:extLst>
          </p:cNvPr>
          <p:cNvSpPr>
            <a:spLocks noGrp="1"/>
          </p:cNvSpPr>
          <p:nvPr>
            <p:ph type="body" sz="quarter" idx="33" hasCustomPrompt="1"/>
          </p:nvPr>
        </p:nvSpPr>
        <p:spPr>
          <a:xfrm>
            <a:off x="7512502" y="2538946"/>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4" name="Espace réservé du texte 6">
            <a:extLst>
              <a:ext uri="{FF2B5EF4-FFF2-40B4-BE49-F238E27FC236}">
                <a16:creationId xmlns:a16="http://schemas.microsoft.com/office/drawing/2014/main" id="{F21ADA1C-A3AB-4AC8-A63A-C3E2AE470954}"/>
              </a:ext>
            </a:extLst>
          </p:cNvPr>
          <p:cNvSpPr>
            <a:spLocks noGrp="1"/>
          </p:cNvSpPr>
          <p:nvPr>
            <p:ph type="body" sz="quarter" idx="34" hasCustomPrompt="1"/>
          </p:nvPr>
        </p:nvSpPr>
        <p:spPr>
          <a:xfrm>
            <a:off x="7512502" y="3557108"/>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3816196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Sommaire">
    <p:spTree>
      <p:nvGrpSpPr>
        <p:cNvPr id="1" name=""/>
        <p:cNvGrpSpPr/>
        <p:nvPr/>
      </p:nvGrpSpPr>
      <p:grpSpPr>
        <a:xfrm>
          <a:off x="0" y="0"/>
          <a:ext cx="0" cy="0"/>
          <a:chOff x="0" y="0"/>
          <a:chExt cx="0" cy="0"/>
        </a:xfrm>
      </p:grpSpPr>
      <p:sp>
        <p:nvSpPr>
          <p:cNvPr id="27" name="Titre 1">
            <a:extLst>
              <a:ext uri="{FF2B5EF4-FFF2-40B4-BE49-F238E27FC236}">
                <a16:creationId xmlns:a16="http://schemas.microsoft.com/office/drawing/2014/main" id="{6B3716BC-8FD3-496D-ACC7-678BE5DE6EEE}"/>
              </a:ext>
            </a:extLst>
          </p:cNvPr>
          <p:cNvSpPr>
            <a:spLocks noGrp="1"/>
          </p:cNvSpPr>
          <p:nvPr>
            <p:ph type="title" hasCustomPrompt="1"/>
          </p:nvPr>
        </p:nvSpPr>
        <p:spPr>
          <a:xfrm>
            <a:off x="502595" y="496971"/>
            <a:ext cx="11186809" cy="5406942"/>
          </a:xfrm>
          <a:prstGeom prst="rect">
            <a:avLst/>
          </a:prstGeom>
          <a:solidFill>
            <a:schemeClr val="accent4"/>
          </a:solidFill>
        </p:spPr>
        <p:txBody>
          <a:bodyPr lIns="396000" tIns="180000">
            <a:normAutofit/>
          </a:bodyPr>
          <a:lstStyle>
            <a:lvl1pPr algn="l">
              <a:defRPr sz="2500"/>
            </a:lvl1pPr>
          </a:lstStyle>
          <a:p>
            <a:r>
              <a:rPr lang="fr-FR" dirty="0"/>
              <a:t>SOMMAIRE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3198747" y="125463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5"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3195322" y="180872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14" name="Espace réservé du texte 2">
            <a:extLst>
              <a:ext uri="{FF2B5EF4-FFF2-40B4-BE49-F238E27FC236}">
                <a16:creationId xmlns:a16="http://schemas.microsoft.com/office/drawing/2014/main" id="{32F40D82-1D3E-C543-A9C8-76923BEA9D35}"/>
              </a:ext>
            </a:extLst>
          </p:cNvPr>
          <p:cNvSpPr>
            <a:spLocks noGrp="1"/>
          </p:cNvSpPr>
          <p:nvPr>
            <p:ph type="body" idx="13" hasCustomPrompt="1"/>
          </p:nvPr>
        </p:nvSpPr>
        <p:spPr>
          <a:xfrm>
            <a:off x="3198747" y="2272799"/>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4">
            <a:extLst>
              <a:ext uri="{FF2B5EF4-FFF2-40B4-BE49-F238E27FC236}">
                <a16:creationId xmlns:a16="http://schemas.microsoft.com/office/drawing/2014/main" id="{86A352DF-AB9E-9B4F-AED0-504809360DD9}"/>
              </a:ext>
            </a:extLst>
          </p:cNvPr>
          <p:cNvSpPr>
            <a:spLocks noGrp="1"/>
          </p:cNvSpPr>
          <p:nvPr>
            <p:ph type="body" sz="quarter" idx="14" hasCustomPrompt="1"/>
          </p:nvPr>
        </p:nvSpPr>
        <p:spPr>
          <a:xfrm>
            <a:off x="3195322" y="2826889"/>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17" name="Espace réservé du texte 2">
            <a:extLst>
              <a:ext uri="{FF2B5EF4-FFF2-40B4-BE49-F238E27FC236}">
                <a16:creationId xmlns:a16="http://schemas.microsoft.com/office/drawing/2014/main" id="{9F35C531-5E0C-2348-94D4-E0DD456C2743}"/>
              </a:ext>
            </a:extLst>
          </p:cNvPr>
          <p:cNvSpPr>
            <a:spLocks noGrp="1"/>
          </p:cNvSpPr>
          <p:nvPr>
            <p:ph type="body" idx="15" hasCustomPrompt="1"/>
          </p:nvPr>
        </p:nvSpPr>
        <p:spPr>
          <a:xfrm>
            <a:off x="3198747" y="3290961"/>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8" name="Espace réservé du texte 4">
            <a:extLst>
              <a:ext uri="{FF2B5EF4-FFF2-40B4-BE49-F238E27FC236}">
                <a16:creationId xmlns:a16="http://schemas.microsoft.com/office/drawing/2014/main" id="{115F9863-8A3D-CA4E-B187-7654539E5CA0}"/>
              </a:ext>
            </a:extLst>
          </p:cNvPr>
          <p:cNvSpPr>
            <a:spLocks noGrp="1"/>
          </p:cNvSpPr>
          <p:nvPr>
            <p:ph type="body" sz="quarter" idx="16" hasCustomPrompt="1"/>
          </p:nvPr>
        </p:nvSpPr>
        <p:spPr>
          <a:xfrm>
            <a:off x="3195322" y="3845051"/>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20" name="Espace réservé du texte 2">
            <a:extLst>
              <a:ext uri="{FF2B5EF4-FFF2-40B4-BE49-F238E27FC236}">
                <a16:creationId xmlns:a16="http://schemas.microsoft.com/office/drawing/2014/main" id="{023166E1-6828-4A45-B43D-B0C2EE9820E9}"/>
              </a:ext>
            </a:extLst>
          </p:cNvPr>
          <p:cNvSpPr>
            <a:spLocks noGrp="1"/>
          </p:cNvSpPr>
          <p:nvPr>
            <p:ph type="body" idx="17" hasCustomPrompt="1"/>
          </p:nvPr>
        </p:nvSpPr>
        <p:spPr>
          <a:xfrm>
            <a:off x="3198747" y="431560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21" name="Espace réservé du texte 4">
            <a:extLst>
              <a:ext uri="{FF2B5EF4-FFF2-40B4-BE49-F238E27FC236}">
                <a16:creationId xmlns:a16="http://schemas.microsoft.com/office/drawing/2014/main" id="{507F5AEF-E57D-BC4A-AC62-A4381DC446A5}"/>
              </a:ext>
            </a:extLst>
          </p:cNvPr>
          <p:cNvSpPr>
            <a:spLocks noGrp="1"/>
          </p:cNvSpPr>
          <p:nvPr>
            <p:ph type="body" sz="quarter" idx="18" hasCustomPrompt="1"/>
          </p:nvPr>
        </p:nvSpPr>
        <p:spPr>
          <a:xfrm>
            <a:off x="3195322" y="486969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39" name="Espace réservé du texte 2">
            <a:extLst>
              <a:ext uri="{FF2B5EF4-FFF2-40B4-BE49-F238E27FC236}">
                <a16:creationId xmlns:a16="http://schemas.microsoft.com/office/drawing/2014/main" id="{961AF32D-B3C4-B445-80F7-88D960D0C1D1}"/>
              </a:ext>
            </a:extLst>
          </p:cNvPr>
          <p:cNvSpPr>
            <a:spLocks noGrp="1"/>
          </p:cNvSpPr>
          <p:nvPr>
            <p:ph type="body" idx="19" hasCustomPrompt="1"/>
          </p:nvPr>
        </p:nvSpPr>
        <p:spPr>
          <a:xfrm>
            <a:off x="7554360" y="125463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0" name="Espace réservé du texte 4">
            <a:extLst>
              <a:ext uri="{FF2B5EF4-FFF2-40B4-BE49-F238E27FC236}">
                <a16:creationId xmlns:a16="http://schemas.microsoft.com/office/drawing/2014/main" id="{E72F3648-22FD-2C45-9AA6-7AC920990BE6}"/>
              </a:ext>
            </a:extLst>
          </p:cNvPr>
          <p:cNvSpPr>
            <a:spLocks noGrp="1"/>
          </p:cNvSpPr>
          <p:nvPr>
            <p:ph type="body" sz="quarter" idx="20" hasCustomPrompt="1"/>
          </p:nvPr>
        </p:nvSpPr>
        <p:spPr>
          <a:xfrm>
            <a:off x="7550935" y="180872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42" name="Espace réservé du texte 2">
            <a:extLst>
              <a:ext uri="{FF2B5EF4-FFF2-40B4-BE49-F238E27FC236}">
                <a16:creationId xmlns:a16="http://schemas.microsoft.com/office/drawing/2014/main" id="{35295063-CF4F-3C4D-B623-028D3714E8AF}"/>
              </a:ext>
            </a:extLst>
          </p:cNvPr>
          <p:cNvSpPr>
            <a:spLocks noGrp="1"/>
          </p:cNvSpPr>
          <p:nvPr>
            <p:ph type="body" idx="21" hasCustomPrompt="1"/>
          </p:nvPr>
        </p:nvSpPr>
        <p:spPr>
          <a:xfrm>
            <a:off x="7554360" y="2272799"/>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3" name="Espace réservé du texte 4">
            <a:extLst>
              <a:ext uri="{FF2B5EF4-FFF2-40B4-BE49-F238E27FC236}">
                <a16:creationId xmlns:a16="http://schemas.microsoft.com/office/drawing/2014/main" id="{DC69E802-F70E-CD47-80B7-94A25976D0D6}"/>
              </a:ext>
            </a:extLst>
          </p:cNvPr>
          <p:cNvSpPr>
            <a:spLocks noGrp="1"/>
          </p:cNvSpPr>
          <p:nvPr>
            <p:ph type="body" sz="quarter" idx="22" hasCustomPrompt="1"/>
          </p:nvPr>
        </p:nvSpPr>
        <p:spPr>
          <a:xfrm>
            <a:off x="7550935" y="2826889"/>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45" name="Espace réservé du texte 2">
            <a:extLst>
              <a:ext uri="{FF2B5EF4-FFF2-40B4-BE49-F238E27FC236}">
                <a16:creationId xmlns:a16="http://schemas.microsoft.com/office/drawing/2014/main" id="{63405BB2-EA8B-DF4F-B40D-37B864F7C344}"/>
              </a:ext>
            </a:extLst>
          </p:cNvPr>
          <p:cNvSpPr>
            <a:spLocks noGrp="1"/>
          </p:cNvSpPr>
          <p:nvPr>
            <p:ph type="body" idx="23" hasCustomPrompt="1"/>
          </p:nvPr>
        </p:nvSpPr>
        <p:spPr>
          <a:xfrm>
            <a:off x="7554360" y="3290961"/>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6" name="Espace réservé du texte 4">
            <a:extLst>
              <a:ext uri="{FF2B5EF4-FFF2-40B4-BE49-F238E27FC236}">
                <a16:creationId xmlns:a16="http://schemas.microsoft.com/office/drawing/2014/main" id="{C96A372E-23AB-1645-B4A8-AAF1D6AE633B}"/>
              </a:ext>
            </a:extLst>
          </p:cNvPr>
          <p:cNvSpPr>
            <a:spLocks noGrp="1"/>
          </p:cNvSpPr>
          <p:nvPr>
            <p:ph type="body" sz="quarter" idx="24" hasCustomPrompt="1"/>
          </p:nvPr>
        </p:nvSpPr>
        <p:spPr>
          <a:xfrm>
            <a:off x="7550935" y="3845051"/>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7" name="Espace réservé du numéro de diapositive 6">
            <a:extLst>
              <a:ext uri="{FF2B5EF4-FFF2-40B4-BE49-F238E27FC236}">
                <a16:creationId xmlns:a16="http://schemas.microsoft.com/office/drawing/2014/main" id="{E04447C2-B2BB-094A-A2D2-3EFA71DA32C1}"/>
              </a:ext>
            </a:extLst>
          </p:cNvPr>
          <p:cNvSpPr>
            <a:spLocks noGrp="1"/>
          </p:cNvSpPr>
          <p:nvPr>
            <p:ph type="sldNum" sz="quarter" idx="28"/>
          </p:nvPr>
        </p:nvSpPr>
        <p:spPr/>
        <p:txBody>
          <a:bodyPr/>
          <a:lstStyle/>
          <a:p>
            <a:fld id="{975A587B-5814-4D9B-9598-FE9CB954CB01}" type="slidenum">
              <a:rPr lang="fr-FR" smtClean="0"/>
              <a:pPr/>
              <a:t>‹N°›</a:t>
            </a:fld>
            <a:endParaRPr lang="fr-FR" dirty="0"/>
          </a:p>
        </p:txBody>
      </p:sp>
      <p:sp>
        <p:nvSpPr>
          <p:cNvPr id="31" name="Espace réservé du texte 6">
            <a:extLst>
              <a:ext uri="{FF2B5EF4-FFF2-40B4-BE49-F238E27FC236}">
                <a16:creationId xmlns:a16="http://schemas.microsoft.com/office/drawing/2014/main" id="{A1BD8D2E-882B-4115-BB0A-4A38D47DF6BA}"/>
              </a:ext>
            </a:extLst>
          </p:cNvPr>
          <p:cNvSpPr>
            <a:spLocks noGrp="1"/>
          </p:cNvSpPr>
          <p:nvPr>
            <p:ph type="body" sz="quarter" idx="27" hasCustomPrompt="1"/>
          </p:nvPr>
        </p:nvSpPr>
        <p:spPr>
          <a:xfrm>
            <a:off x="3150567" y="1521862"/>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5" name="Espace réservé du texte 6">
            <a:extLst>
              <a:ext uri="{FF2B5EF4-FFF2-40B4-BE49-F238E27FC236}">
                <a16:creationId xmlns:a16="http://schemas.microsoft.com/office/drawing/2014/main" id="{084485DE-C49B-4B00-B58D-6170FBE477FD}"/>
              </a:ext>
            </a:extLst>
          </p:cNvPr>
          <p:cNvSpPr>
            <a:spLocks noGrp="1"/>
          </p:cNvSpPr>
          <p:nvPr>
            <p:ph type="body" sz="quarter" idx="29" hasCustomPrompt="1"/>
          </p:nvPr>
        </p:nvSpPr>
        <p:spPr>
          <a:xfrm>
            <a:off x="3150567" y="2538946"/>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6" name="Espace réservé du texte 6">
            <a:extLst>
              <a:ext uri="{FF2B5EF4-FFF2-40B4-BE49-F238E27FC236}">
                <a16:creationId xmlns:a16="http://schemas.microsoft.com/office/drawing/2014/main" id="{8FAC638C-D037-47B5-A2D3-B689A0E75317}"/>
              </a:ext>
            </a:extLst>
          </p:cNvPr>
          <p:cNvSpPr>
            <a:spLocks noGrp="1"/>
          </p:cNvSpPr>
          <p:nvPr>
            <p:ph type="body" sz="quarter" idx="30" hasCustomPrompt="1"/>
          </p:nvPr>
        </p:nvSpPr>
        <p:spPr>
          <a:xfrm>
            <a:off x="3150567" y="3557108"/>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7" name="Espace réservé du texte 6">
            <a:extLst>
              <a:ext uri="{FF2B5EF4-FFF2-40B4-BE49-F238E27FC236}">
                <a16:creationId xmlns:a16="http://schemas.microsoft.com/office/drawing/2014/main" id="{BCBB00D8-F4CA-4503-AFB4-6935E50F1A30}"/>
              </a:ext>
            </a:extLst>
          </p:cNvPr>
          <p:cNvSpPr>
            <a:spLocks noGrp="1"/>
          </p:cNvSpPr>
          <p:nvPr>
            <p:ph type="body" sz="quarter" idx="31" hasCustomPrompt="1"/>
          </p:nvPr>
        </p:nvSpPr>
        <p:spPr>
          <a:xfrm>
            <a:off x="3150567" y="4581754"/>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2" name="Espace réservé du texte 6">
            <a:extLst>
              <a:ext uri="{FF2B5EF4-FFF2-40B4-BE49-F238E27FC236}">
                <a16:creationId xmlns:a16="http://schemas.microsoft.com/office/drawing/2014/main" id="{466F3304-30B1-4357-B802-6A687D0B9E64}"/>
              </a:ext>
            </a:extLst>
          </p:cNvPr>
          <p:cNvSpPr>
            <a:spLocks noGrp="1"/>
          </p:cNvSpPr>
          <p:nvPr>
            <p:ph type="body" sz="quarter" idx="32" hasCustomPrompt="1"/>
          </p:nvPr>
        </p:nvSpPr>
        <p:spPr>
          <a:xfrm>
            <a:off x="7512502" y="1521862"/>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3" name="Espace réservé du texte 6">
            <a:extLst>
              <a:ext uri="{FF2B5EF4-FFF2-40B4-BE49-F238E27FC236}">
                <a16:creationId xmlns:a16="http://schemas.microsoft.com/office/drawing/2014/main" id="{6A33E5C5-DEB2-4E8A-8A19-D6622B086DAE}"/>
              </a:ext>
            </a:extLst>
          </p:cNvPr>
          <p:cNvSpPr>
            <a:spLocks noGrp="1"/>
          </p:cNvSpPr>
          <p:nvPr>
            <p:ph type="body" sz="quarter" idx="33" hasCustomPrompt="1"/>
          </p:nvPr>
        </p:nvSpPr>
        <p:spPr>
          <a:xfrm>
            <a:off x="7512502" y="2538946"/>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4" name="Espace réservé du texte 6">
            <a:extLst>
              <a:ext uri="{FF2B5EF4-FFF2-40B4-BE49-F238E27FC236}">
                <a16:creationId xmlns:a16="http://schemas.microsoft.com/office/drawing/2014/main" id="{F21ADA1C-A3AB-4AC8-A63A-C3E2AE470954}"/>
              </a:ext>
            </a:extLst>
          </p:cNvPr>
          <p:cNvSpPr>
            <a:spLocks noGrp="1"/>
          </p:cNvSpPr>
          <p:nvPr>
            <p:ph type="body" sz="quarter" idx="34" hasCustomPrompt="1"/>
          </p:nvPr>
        </p:nvSpPr>
        <p:spPr>
          <a:xfrm>
            <a:off x="7512502" y="3557108"/>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4024013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uverture de chapitre">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F5338D63-7F58-4C41-967C-A9B0AAD4A3EC}"/>
              </a:ext>
            </a:extLst>
          </p:cNvPr>
          <p:cNvSpPr>
            <a:spLocks noGrp="1"/>
          </p:cNvSpPr>
          <p:nvPr>
            <p:ph type="body" sz="quarter" idx="27" hasCustomPrompt="1"/>
          </p:nvPr>
        </p:nvSpPr>
        <p:spPr>
          <a:xfrm>
            <a:off x="504000" y="496800"/>
            <a:ext cx="11185200" cy="5407113"/>
          </a:xfrm>
          <a:prstGeom prst="rect">
            <a:avLst/>
          </a:prstGeom>
          <a:solidFill>
            <a:schemeClr val="tx1"/>
          </a:solidFill>
        </p:spPr>
        <p:txBody>
          <a:bodyPr/>
          <a:lstStyle>
            <a:lvl1pPr marL="0" indent="0">
              <a:buNone/>
              <a:defRPr/>
            </a:lvl1pPr>
          </a:lstStyle>
          <a:p>
            <a:pPr lvl="0"/>
            <a:r>
              <a:rPr lang="fr-FR" dirty="0"/>
              <a:t> </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1538560" y="1700171"/>
            <a:ext cx="2880000" cy="1299879"/>
          </a:xfrm>
          <a:prstGeom prst="rect">
            <a:avLst/>
          </a:prstGeom>
        </p:spPr>
        <p:txBody>
          <a:bodyPr anchor="t"/>
          <a:lstStyle>
            <a:lvl1pPr marL="0" indent="0">
              <a:buNone/>
              <a:defRPr sz="8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5"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1538558" y="3000049"/>
            <a:ext cx="7560000" cy="1692000"/>
          </a:xfrm>
          <a:prstGeom prst="rect">
            <a:avLst/>
          </a:prstGeom>
        </p:spPr>
        <p:txBody>
          <a:bodyPr anchor="t"/>
          <a:lstStyle>
            <a:lvl1pPr marL="0" indent="0">
              <a:lnSpc>
                <a:spcPct val="120000"/>
              </a:lnSpc>
              <a:buNone/>
              <a:defRPr sz="38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 sur plusieurs lignes</a:t>
            </a:r>
          </a:p>
        </p:txBody>
      </p:sp>
      <p:sp>
        <p:nvSpPr>
          <p:cNvPr id="50" name="Espace réservé du numéro de diapositive 49">
            <a:extLst>
              <a:ext uri="{FF2B5EF4-FFF2-40B4-BE49-F238E27FC236}">
                <a16:creationId xmlns:a16="http://schemas.microsoft.com/office/drawing/2014/main" id="{28BD423F-B223-3849-B9E3-A73BC0148457}"/>
              </a:ext>
            </a:extLst>
          </p:cNvPr>
          <p:cNvSpPr>
            <a:spLocks noGrp="1"/>
          </p:cNvSpPr>
          <p:nvPr>
            <p:ph type="sldNum" sz="quarter" idx="26"/>
          </p:nvPr>
        </p:nvSpPr>
        <p:spPr/>
        <p:txBody>
          <a:bodyPr/>
          <a:lstStyle/>
          <a:p>
            <a:fld id="{975A587B-5814-4D9B-9598-FE9CB954CB01}" type="slidenum">
              <a:rPr lang="fr-FR" smtClean="0"/>
              <a:pPr/>
              <a:t>‹N°›</a:t>
            </a:fld>
            <a:endParaRPr lang="fr-FR" dirty="0"/>
          </a:p>
        </p:txBody>
      </p:sp>
      <p:sp>
        <p:nvSpPr>
          <p:cNvPr id="14" name="Espace réservé du texte 6">
            <a:extLst>
              <a:ext uri="{FF2B5EF4-FFF2-40B4-BE49-F238E27FC236}">
                <a16:creationId xmlns:a16="http://schemas.microsoft.com/office/drawing/2014/main" id="{73D67ACB-3E0F-4ED7-8607-B138A3FD73A3}"/>
              </a:ext>
            </a:extLst>
          </p:cNvPr>
          <p:cNvSpPr>
            <a:spLocks noGrp="1"/>
          </p:cNvSpPr>
          <p:nvPr>
            <p:ph type="body" sz="quarter" idx="28" hasCustomPrompt="1"/>
          </p:nvPr>
        </p:nvSpPr>
        <p:spPr>
          <a:xfrm>
            <a:off x="1347961" y="2283861"/>
            <a:ext cx="28800" cy="24228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12670593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Ouverture de chapitre">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F5338D63-7F58-4C41-967C-A9B0AAD4A3EC}"/>
              </a:ext>
            </a:extLst>
          </p:cNvPr>
          <p:cNvSpPr>
            <a:spLocks noGrp="1"/>
          </p:cNvSpPr>
          <p:nvPr>
            <p:ph type="body" sz="quarter" idx="27" hasCustomPrompt="1"/>
          </p:nvPr>
        </p:nvSpPr>
        <p:spPr>
          <a:xfrm>
            <a:off x="504000" y="496800"/>
            <a:ext cx="11185200" cy="5407113"/>
          </a:xfrm>
          <a:prstGeom prst="rect">
            <a:avLst/>
          </a:prstGeom>
          <a:solidFill>
            <a:schemeClr val="tx2"/>
          </a:solidFill>
        </p:spPr>
        <p:txBody>
          <a:bodyPr/>
          <a:lstStyle>
            <a:lvl1pPr marL="0" indent="0">
              <a:buNone/>
              <a:defRPr/>
            </a:lvl1pPr>
          </a:lstStyle>
          <a:p>
            <a:pPr lvl="0"/>
            <a:r>
              <a:rPr lang="fr-FR" dirty="0"/>
              <a:t> </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1538560" y="1700171"/>
            <a:ext cx="2880000" cy="1299879"/>
          </a:xfrm>
          <a:prstGeom prst="rect">
            <a:avLst/>
          </a:prstGeom>
        </p:spPr>
        <p:txBody>
          <a:bodyPr anchor="t"/>
          <a:lstStyle>
            <a:lvl1pPr marL="0" indent="0">
              <a:buNone/>
              <a:defRPr sz="8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5"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1538558" y="3000049"/>
            <a:ext cx="7560000" cy="1692000"/>
          </a:xfrm>
          <a:prstGeom prst="rect">
            <a:avLst/>
          </a:prstGeom>
        </p:spPr>
        <p:txBody>
          <a:bodyPr anchor="t"/>
          <a:lstStyle>
            <a:lvl1pPr marL="0" indent="0">
              <a:lnSpc>
                <a:spcPct val="120000"/>
              </a:lnSpc>
              <a:buNone/>
              <a:defRPr sz="38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 sur plusieurs lignes</a:t>
            </a:r>
          </a:p>
        </p:txBody>
      </p:sp>
      <p:sp>
        <p:nvSpPr>
          <p:cNvPr id="50" name="Espace réservé du numéro de diapositive 49">
            <a:extLst>
              <a:ext uri="{FF2B5EF4-FFF2-40B4-BE49-F238E27FC236}">
                <a16:creationId xmlns:a16="http://schemas.microsoft.com/office/drawing/2014/main" id="{28BD423F-B223-3849-B9E3-A73BC0148457}"/>
              </a:ext>
            </a:extLst>
          </p:cNvPr>
          <p:cNvSpPr>
            <a:spLocks noGrp="1"/>
          </p:cNvSpPr>
          <p:nvPr>
            <p:ph type="sldNum" sz="quarter" idx="26"/>
          </p:nvPr>
        </p:nvSpPr>
        <p:spPr/>
        <p:txBody>
          <a:bodyPr/>
          <a:lstStyle/>
          <a:p>
            <a:fld id="{975A587B-5814-4D9B-9598-FE9CB954CB01}" type="slidenum">
              <a:rPr lang="fr-FR" smtClean="0"/>
              <a:pPr/>
              <a:t>‹N°›</a:t>
            </a:fld>
            <a:endParaRPr lang="fr-FR" dirty="0"/>
          </a:p>
        </p:txBody>
      </p:sp>
      <p:sp>
        <p:nvSpPr>
          <p:cNvPr id="14" name="Espace réservé du texte 6">
            <a:extLst>
              <a:ext uri="{FF2B5EF4-FFF2-40B4-BE49-F238E27FC236}">
                <a16:creationId xmlns:a16="http://schemas.microsoft.com/office/drawing/2014/main" id="{73D67ACB-3E0F-4ED7-8607-B138A3FD73A3}"/>
              </a:ext>
            </a:extLst>
          </p:cNvPr>
          <p:cNvSpPr>
            <a:spLocks noGrp="1"/>
          </p:cNvSpPr>
          <p:nvPr>
            <p:ph type="body" sz="quarter" idx="28" hasCustomPrompt="1"/>
          </p:nvPr>
        </p:nvSpPr>
        <p:spPr>
          <a:xfrm>
            <a:off x="1347961" y="2283861"/>
            <a:ext cx="28800" cy="24228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34111338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Ouverture de chapitre">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F5338D63-7F58-4C41-967C-A9B0AAD4A3EC}"/>
              </a:ext>
            </a:extLst>
          </p:cNvPr>
          <p:cNvSpPr>
            <a:spLocks noGrp="1"/>
          </p:cNvSpPr>
          <p:nvPr>
            <p:ph type="body" sz="quarter" idx="27" hasCustomPrompt="1"/>
          </p:nvPr>
        </p:nvSpPr>
        <p:spPr>
          <a:xfrm>
            <a:off x="504000" y="496800"/>
            <a:ext cx="11185200" cy="5407113"/>
          </a:xfrm>
          <a:prstGeom prst="rect">
            <a:avLst/>
          </a:prstGeom>
          <a:solidFill>
            <a:schemeClr val="accent1"/>
          </a:solidFill>
        </p:spPr>
        <p:txBody>
          <a:bodyPr/>
          <a:lstStyle>
            <a:lvl1pPr marL="0" indent="0">
              <a:buNone/>
              <a:defRPr/>
            </a:lvl1pPr>
          </a:lstStyle>
          <a:p>
            <a:pPr lvl="0"/>
            <a:r>
              <a:rPr lang="fr-FR" dirty="0"/>
              <a:t> </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1538560" y="1700171"/>
            <a:ext cx="2880000" cy="1299879"/>
          </a:xfrm>
          <a:prstGeom prst="rect">
            <a:avLst/>
          </a:prstGeom>
        </p:spPr>
        <p:txBody>
          <a:bodyPr anchor="t"/>
          <a:lstStyle>
            <a:lvl1pPr marL="0" indent="0">
              <a:buNone/>
              <a:defRPr sz="8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5"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1538558" y="3000049"/>
            <a:ext cx="7560000" cy="1692000"/>
          </a:xfrm>
          <a:prstGeom prst="rect">
            <a:avLst/>
          </a:prstGeom>
        </p:spPr>
        <p:txBody>
          <a:bodyPr anchor="t"/>
          <a:lstStyle>
            <a:lvl1pPr marL="0" indent="0">
              <a:lnSpc>
                <a:spcPct val="120000"/>
              </a:lnSpc>
              <a:buNone/>
              <a:defRPr sz="38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 sur plusieurs lignes</a:t>
            </a:r>
          </a:p>
        </p:txBody>
      </p:sp>
      <p:sp>
        <p:nvSpPr>
          <p:cNvPr id="50" name="Espace réservé du numéro de diapositive 49">
            <a:extLst>
              <a:ext uri="{FF2B5EF4-FFF2-40B4-BE49-F238E27FC236}">
                <a16:creationId xmlns:a16="http://schemas.microsoft.com/office/drawing/2014/main" id="{28BD423F-B223-3849-B9E3-A73BC0148457}"/>
              </a:ext>
            </a:extLst>
          </p:cNvPr>
          <p:cNvSpPr>
            <a:spLocks noGrp="1"/>
          </p:cNvSpPr>
          <p:nvPr>
            <p:ph type="sldNum" sz="quarter" idx="26"/>
          </p:nvPr>
        </p:nvSpPr>
        <p:spPr/>
        <p:txBody>
          <a:bodyPr/>
          <a:lstStyle/>
          <a:p>
            <a:fld id="{975A587B-5814-4D9B-9598-FE9CB954CB01}" type="slidenum">
              <a:rPr lang="fr-FR" smtClean="0"/>
              <a:pPr/>
              <a:t>‹N°›</a:t>
            </a:fld>
            <a:endParaRPr lang="fr-FR" dirty="0"/>
          </a:p>
        </p:txBody>
      </p:sp>
      <p:sp>
        <p:nvSpPr>
          <p:cNvPr id="14" name="Espace réservé du texte 6">
            <a:extLst>
              <a:ext uri="{FF2B5EF4-FFF2-40B4-BE49-F238E27FC236}">
                <a16:creationId xmlns:a16="http://schemas.microsoft.com/office/drawing/2014/main" id="{73D67ACB-3E0F-4ED7-8607-B138A3FD73A3}"/>
              </a:ext>
            </a:extLst>
          </p:cNvPr>
          <p:cNvSpPr>
            <a:spLocks noGrp="1"/>
          </p:cNvSpPr>
          <p:nvPr>
            <p:ph type="body" sz="quarter" idx="28" hasCustomPrompt="1"/>
          </p:nvPr>
        </p:nvSpPr>
        <p:spPr>
          <a:xfrm>
            <a:off x="1347961" y="2283861"/>
            <a:ext cx="28800" cy="24228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30700602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Ouverture de chapitre">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F5338D63-7F58-4C41-967C-A9B0AAD4A3EC}"/>
              </a:ext>
            </a:extLst>
          </p:cNvPr>
          <p:cNvSpPr>
            <a:spLocks noGrp="1"/>
          </p:cNvSpPr>
          <p:nvPr>
            <p:ph type="body" sz="quarter" idx="27" hasCustomPrompt="1"/>
          </p:nvPr>
        </p:nvSpPr>
        <p:spPr>
          <a:xfrm>
            <a:off x="504000" y="496800"/>
            <a:ext cx="11185200" cy="5407113"/>
          </a:xfrm>
          <a:prstGeom prst="rect">
            <a:avLst/>
          </a:prstGeom>
          <a:solidFill>
            <a:schemeClr val="accent2"/>
          </a:solidFill>
        </p:spPr>
        <p:txBody>
          <a:bodyPr/>
          <a:lstStyle>
            <a:lvl1pPr marL="0" indent="0">
              <a:buNone/>
              <a:defRPr/>
            </a:lvl1pPr>
          </a:lstStyle>
          <a:p>
            <a:pPr lvl="0"/>
            <a:r>
              <a:rPr lang="fr-FR" dirty="0"/>
              <a:t> </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1538560" y="1700171"/>
            <a:ext cx="2880000" cy="1299879"/>
          </a:xfrm>
          <a:prstGeom prst="rect">
            <a:avLst/>
          </a:prstGeom>
        </p:spPr>
        <p:txBody>
          <a:bodyPr anchor="t"/>
          <a:lstStyle>
            <a:lvl1pPr marL="0" indent="0">
              <a:buNone/>
              <a:defRPr sz="8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5"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1538558" y="3000049"/>
            <a:ext cx="7560000" cy="1692000"/>
          </a:xfrm>
          <a:prstGeom prst="rect">
            <a:avLst/>
          </a:prstGeom>
        </p:spPr>
        <p:txBody>
          <a:bodyPr anchor="t"/>
          <a:lstStyle>
            <a:lvl1pPr marL="0" indent="0">
              <a:lnSpc>
                <a:spcPct val="120000"/>
              </a:lnSpc>
              <a:buNone/>
              <a:defRPr sz="38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 sur plusieurs lignes</a:t>
            </a:r>
          </a:p>
        </p:txBody>
      </p:sp>
      <p:sp>
        <p:nvSpPr>
          <p:cNvPr id="50" name="Espace réservé du numéro de diapositive 49">
            <a:extLst>
              <a:ext uri="{FF2B5EF4-FFF2-40B4-BE49-F238E27FC236}">
                <a16:creationId xmlns:a16="http://schemas.microsoft.com/office/drawing/2014/main" id="{28BD423F-B223-3849-B9E3-A73BC0148457}"/>
              </a:ext>
            </a:extLst>
          </p:cNvPr>
          <p:cNvSpPr>
            <a:spLocks noGrp="1"/>
          </p:cNvSpPr>
          <p:nvPr>
            <p:ph type="sldNum" sz="quarter" idx="26"/>
          </p:nvPr>
        </p:nvSpPr>
        <p:spPr/>
        <p:txBody>
          <a:bodyPr/>
          <a:lstStyle/>
          <a:p>
            <a:fld id="{975A587B-5814-4D9B-9598-FE9CB954CB01}" type="slidenum">
              <a:rPr lang="fr-FR" smtClean="0"/>
              <a:pPr/>
              <a:t>‹N°›</a:t>
            </a:fld>
            <a:endParaRPr lang="fr-FR" dirty="0"/>
          </a:p>
        </p:txBody>
      </p:sp>
      <p:sp>
        <p:nvSpPr>
          <p:cNvPr id="14" name="Espace réservé du texte 6">
            <a:extLst>
              <a:ext uri="{FF2B5EF4-FFF2-40B4-BE49-F238E27FC236}">
                <a16:creationId xmlns:a16="http://schemas.microsoft.com/office/drawing/2014/main" id="{73D67ACB-3E0F-4ED7-8607-B138A3FD73A3}"/>
              </a:ext>
            </a:extLst>
          </p:cNvPr>
          <p:cNvSpPr>
            <a:spLocks noGrp="1"/>
          </p:cNvSpPr>
          <p:nvPr>
            <p:ph type="body" sz="quarter" idx="28" hasCustomPrompt="1"/>
          </p:nvPr>
        </p:nvSpPr>
        <p:spPr>
          <a:xfrm>
            <a:off x="1347961" y="2283861"/>
            <a:ext cx="28800" cy="24228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24128805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Ouverture de chapitre">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F5338D63-7F58-4C41-967C-A9B0AAD4A3EC}"/>
              </a:ext>
            </a:extLst>
          </p:cNvPr>
          <p:cNvSpPr>
            <a:spLocks noGrp="1"/>
          </p:cNvSpPr>
          <p:nvPr>
            <p:ph type="body" sz="quarter" idx="27" hasCustomPrompt="1"/>
          </p:nvPr>
        </p:nvSpPr>
        <p:spPr>
          <a:xfrm>
            <a:off x="504000" y="496800"/>
            <a:ext cx="11185200" cy="5407113"/>
          </a:xfrm>
          <a:prstGeom prst="rect">
            <a:avLst/>
          </a:prstGeom>
          <a:solidFill>
            <a:schemeClr val="accent4"/>
          </a:solidFill>
        </p:spPr>
        <p:txBody>
          <a:bodyPr/>
          <a:lstStyle>
            <a:lvl1pPr marL="0" indent="0">
              <a:buNone/>
              <a:defRPr/>
            </a:lvl1pPr>
          </a:lstStyle>
          <a:p>
            <a:pPr lvl="0"/>
            <a:r>
              <a:rPr lang="fr-FR" dirty="0"/>
              <a:t> </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1538560" y="1700171"/>
            <a:ext cx="2880000" cy="1299879"/>
          </a:xfrm>
          <a:prstGeom prst="rect">
            <a:avLst/>
          </a:prstGeom>
        </p:spPr>
        <p:txBody>
          <a:bodyPr anchor="t"/>
          <a:lstStyle>
            <a:lvl1pPr marL="0" indent="0">
              <a:buNone/>
              <a:defRPr sz="8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5"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1538558" y="3000049"/>
            <a:ext cx="7560000" cy="1692000"/>
          </a:xfrm>
          <a:prstGeom prst="rect">
            <a:avLst/>
          </a:prstGeom>
        </p:spPr>
        <p:txBody>
          <a:bodyPr anchor="t"/>
          <a:lstStyle>
            <a:lvl1pPr marL="0" indent="0">
              <a:lnSpc>
                <a:spcPct val="120000"/>
              </a:lnSpc>
              <a:buNone/>
              <a:defRPr sz="38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 sur plusieurs lignes</a:t>
            </a:r>
          </a:p>
        </p:txBody>
      </p:sp>
      <p:sp>
        <p:nvSpPr>
          <p:cNvPr id="50" name="Espace réservé du numéro de diapositive 49">
            <a:extLst>
              <a:ext uri="{FF2B5EF4-FFF2-40B4-BE49-F238E27FC236}">
                <a16:creationId xmlns:a16="http://schemas.microsoft.com/office/drawing/2014/main" id="{28BD423F-B223-3849-B9E3-A73BC0148457}"/>
              </a:ext>
            </a:extLst>
          </p:cNvPr>
          <p:cNvSpPr>
            <a:spLocks noGrp="1"/>
          </p:cNvSpPr>
          <p:nvPr>
            <p:ph type="sldNum" sz="quarter" idx="26"/>
          </p:nvPr>
        </p:nvSpPr>
        <p:spPr/>
        <p:txBody>
          <a:bodyPr/>
          <a:lstStyle/>
          <a:p>
            <a:fld id="{975A587B-5814-4D9B-9598-FE9CB954CB01}" type="slidenum">
              <a:rPr lang="fr-FR" smtClean="0"/>
              <a:pPr/>
              <a:t>‹N°›</a:t>
            </a:fld>
            <a:endParaRPr lang="fr-FR" dirty="0"/>
          </a:p>
        </p:txBody>
      </p:sp>
      <p:sp>
        <p:nvSpPr>
          <p:cNvPr id="14" name="Espace réservé du texte 6">
            <a:extLst>
              <a:ext uri="{FF2B5EF4-FFF2-40B4-BE49-F238E27FC236}">
                <a16:creationId xmlns:a16="http://schemas.microsoft.com/office/drawing/2014/main" id="{73D67ACB-3E0F-4ED7-8607-B138A3FD73A3}"/>
              </a:ext>
            </a:extLst>
          </p:cNvPr>
          <p:cNvSpPr>
            <a:spLocks noGrp="1"/>
          </p:cNvSpPr>
          <p:nvPr>
            <p:ph type="body" sz="quarter" idx="28" hasCustomPrompt="1"/>
          </p:nvPr>
        </p:nvSpPr>
        <p:spPr>
          <a:xfrm>
            <a:off x="1347961" y="2283861"/>
            <a:ext cx="28800" cy="24228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4512791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uverture de sous-partie">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F5338D63-7F58-4C41-967C-A9B0AAD4A3EC}"/>
              </a:ext>
            </a:extLst>
          </p:cNvPr>
          <p:cNvSpPr>
            <a:spLocks noGrp="1"/>
          </p:cNvSpPr>
          <p:nvPr>
            <p:ph type="body" sz="quarter" idx="27" hasCustomPrompt="1"/>
          </p:nvPr>
        </p:nvSpPr>
        <p:spPr>
          <a:xfrm>
            <a:off x="504000" y="496800"/>
            <a:ext cx="11185200" cy="5407113"/>
          </a:xfrm>
          <a:prstGeom prst="rect">
            <a:avLst/>
          </a:prstGeom>
          <a:solidFill>
            <a:schemeClr val="tx1"/>
          </a:solidFill>
        </p:spPr>
        <p:txBody>
          <a:bodyPr/>
          <a:lstStyle>
            <a:lvl1pPr marL="0" indent="0">
              <a:buNone/>
              <a:defRPr/>
            </a:lvl1pPr>
          </a:lstStyle>
          <a:p>
            <a:pPr lvl="0"/>
            <a:r>
              <a:rPr lang="fr-FR" dirty="0"/>
              <a:t> </a:t>
            </a:r>
          </a:p>
        </p:txBody>
      </p:sp>
      <p:sp>
        <p:nvSpPr>
          <p:cNvPr id="5"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1538558" y="3000049"/>
            <a:ext cx="7560000" cy="1692000"/>
          </a:xfrm>
          <a:prstGeom prst="rect">
            <a:avLst/>
          </a:prstGeom>
        </p:spPr>
        <p:txBody>
          <a:bodyPr anchor="t"/>
          <a:lstStyle>
            <a:lvl1pPr marL="0" indent="0">
              <a:lnSpc>
                <a:spcPct val="120000"/>
              </a:lnSpc>
              <a:buNone/>
              <a:defRPr sz="3800" b="0"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DE LA SOUS-PARTIE SUR PLUSIEURS LIGNES</a:t>
            </a:r>
          </a:p>
        </p:txBody>
      </p:sp>
      <p:sp>
        <p:nvSpPr>
          <p:cNvPr id="50" name="Espace réservé du numéro de diapositive 49">
            <a:extLst>
              <a:ext uri="{FF2B5EF4-FFF2-40B4-BE49-F238E27FC236}">
                <a16:creationId xmlns:a16="http://schemas.microsoft.com/office/drawing/2014/main" id="{28BD423F-B223-3849-B9E3-A73BC0148457}"/>
              </a:ext>
            </a:extLst>
          </p:cNvPr>
          <p:cNvSpPr>
            <a:spLocks noGrp="1"/>
          </p:cNvSpPr>
          <p:nvPr>
            <p:ph type="sldNum" sz="quarter" idx="26"/>
          </p:nvPr>
        </p:nvSpPr>
        <p:spPr/>
        <p:txBody>
          <a:bodyPr/>
          <a:lstStyle/>
          <a:p>
            <a:fld id="{975A587B-5814-4D9B-9598-FE9CB954CB01}" type="slidenum">
              <a:rPr lang="fr-FR" smtClean="0"/>
              <a:pPr/>
              <a:t>‹N°›</a:t>
            </a:fld>
            <a:endParaRPr lang="fr-FR" dirty="0"/>
          </a:p>
        </p:txBody>
      </p:sp>
      <p:sp>
        <p:nvSpPr>
          <p:cNvPr id="14" name="Espace réservé du texte 6">
            <a:extLst>
              <a:ext uri="{FF2B5EF4-FFF2-40B4-BE49-F238E27FC236}">
                <a16:creationId xmlns:a16="http://schemas.microsoft.com/office/drawing/2014/main" id="{73D67ACB-3E0F-4ED7-8607-B138A3FD73A3}"/>
              </a:ext>
            </a:extLst>
          </p:cNvPr>
          <p:cNvSpPr>
            <a:spLocks noGrp="1"/>
          </p:cNvSpPr>
          <p:nvPr>
            <p:ph type="body" sz="quarter" idx="28" hasCustomPrompt="1"/>
          </p:nvPr>
        </p:nvSpPr>
        <p:spPr>
          <a:xfrm flipH="1">
            <a:off x="1376760" y="2968283"/>
            <a:ext cx="45719" cy="1738378"/>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3626273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Ouverture de sous-partie">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F5338D63-7F58-4C41-967C-A9B0AAD4A3EC}"/>
              </a:ext>
            </a:extLst>
          </p:cNvPr>
          <p:cNvSpPr>
            <a:spLocks noGrp="1"/>
          </p:cNvSpPr>
          <p:nvPr>
            <p:ph type="body" sz="quarter" idx="27" hasCustomPrompt="1"/>
          </p:nvPr>
        </p:nvSpPr>
        <p:spPr>
          <a:xfrm>
            <a:off x="504000" y="496800"/>
            <a:ext cx="11185200" cy="5407113"/>
          </a:xfrm>
          <a:prstGeom prst="rect">
            <a:avLst/>
          </a:prstGeom>
          <a:solidFill>
            <a:schemeClr val="tx2"/>
          </a:solidFill>
        </p:spPr>
        <p:txBody>
          <a:bodyPr/>
          <a:lstStyle>
            <a:lvl1pPr marL="0" indent="0">
              <a:buNone/>
              <a:defRPr/>
            </a:lvl1pPr>
          </a:lstStyle>
          <a:p>
            <a:pPr lvl="0"/>
            <a:r>
              <a:rPr lang="fr-FR" dirty="0"/>
              <a:t> </a:t>
            </a:r>
          </a:p>
        </p:txBody>
      </p:sp>
      <p:sp>
        <p:nvSpPr>
          <p:cNvPr id="50" name="Espace réservé du numéro de diapositive 49">
            <a:extLst>
              <a:ext uri="{FF2B5EF4-FFF2-40B4-BE49-F238E27FC236}">
                <a16:creationId xmlns:a16="http://schemas.microsoft.com/office/drawing/2014/main" id="{28BD423F-B223-3849-B9E3-A73BC0148457}"/>
              </a:ext>
            </a:extLst>
          </p:cNvPr>
          <p:cNvSpPr>
            <a:spLocks noGrp="1"/>
          </p:cNvSpPr>
          <p:nvPr>
            <p:ph type="sldNum" sz="quarter" idx="26"/>
          </p:nvPr>
        </p:nvSpPr>
        <p:spPr/>
        <p:txBody>
          <a:bodyPr/>
          <a:lstStyle/>
          <a:p>
            <a:fld id="{975A587B-5814-4D9B-9598-FE9CB954CB01}" type="slidenum">
              <a:rPr lang="fr-FR" smtClean="0"/>
              <a:pPr/>
              <a:t>‹N°›</a:t>
            </a:fld>
            <a:endParaRPr lang="fr-FR" dirty="0"/>
          </a:p>
        </p:txBody>
      </p:sp>
      <p:sp>
        <p:nvSpPr>
          <p:cNvPr id="8"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1538558" y="3000049"/>
            <a:ext cx="7560000" cy="1692000"/>
          </a:xfrm>
          <a:prstGeom prst="rect">
            <a:avLst/>
          </a:prstGeom>
        </p:spPr>
        <p:txBody>
          <a:bodyPr anchor="t"/>
          <a:lstStyle>
            <a:lvl1pPr marL="0" marR="0" indent="0" algn="l" defTabSz="914400" rtl="0" eaLnBrk="1" fontAlgn="auto" latinLnBrk="0" hangingPunct="1">
              <a:lnSpc>
                <a:spcPct val="120000"/>
              </a:lnSpc>
              <a:spcBef>
                <a:spcPts val="0"/>
              </a:spcBef>
              <a:spcAft>
                <a:spcPts val="600"/>
              </a:spcAft>
              <a:buClr>
                <a:schemeClr val="tx2"/>
              </a:buClr>
              <a:buSzTx/>
              <a:buFont typeface="Symbol" panose="05050102010706020507" pitchFamily="18" charset="2"/>
              <a:buNone/>
              <a:tabLst/>
              <a:defRPr sz="3800" b="0"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20000"/>
              </a:lnSpc>
              <a:spcBef>
                <a:spcPts val="0"/>
              </a:spcBef>
              <a:spcAft>
                <a:spcPts val="600"/>
              </a:spcAft>
              <a:buClr>
                <a:schemeClr val="tx2"/>
              </a:buClr>
              <a:buSzTx/>
              <a:buFont typeface="Symbol" panose="05050102010706020507" pitchFamily="18" charset="2"/>
              <a:buNone/>
              <a:tabLst/>
              <a:defRPr/>
            </a:pPr>
            <a:r>
              <a:rPr lang="fr-FR" dirty="0"/>
              <a:t>TITRE DE LA SOUS-PARTIE SUR PLUSIEURS LIGNES</a:t>
            </a:r>
          </a:p>
          <a:p>
            <a:pPr lvl="0"/>
            <a:endParaRPr lang="fr-FR" dirty="0"/>
          </a:p>
        </p:txBody>
      </p:sp>
      <p:sp>
        <p:nvSpPr>
          <p:cNvPr id="9" name="Espace réservé du texte 6">
            <a:extLst>
              <a:ext uri="{FF2B5EF4-FFF2-40B4-BE49-F238E27FC236}">
                <a16:creationId xmlns:a16="http://schemas.microsoft.com/office/drawing/2014/main" id="{73D67ACB-3E0F-4ED7-8607-B138A3FD73A3}"/>
              </a:ext>
            </a:extLst>
          </p:cNvPr>
          <p:cNvSpPr>
            <a:spLocks noGrp="1"/>
          </p:cNvSpPr>
          <p:nvPr>
            <p:ph type="body" sz="quarter" idx="28" hasCustomPrompt="1"/>
          </p:nvPr>
        </p:nvSpPr>
        <p:spPr>
          <a:xfrm flipH="1">
            <a:off x="1376760" y="2968283"/>
            <a:ext cx="45719" cy="1738378"/>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3622499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Ouverture de sous-partie">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F5338D63-7F58-4C41-967C-A9B0AAD4A3EC}"/>
              </a:ext>
            </a:extLst>
          </p:cNvPr>
          <p:cNvSpPr>
            <a:spLocks noGrp="1"/>
          </p:cNvSpPr>
          <p:nvPr>
            <p:ph type="body" sz="quarter" idx="27" hasCustomPrompt="1"/>
          </p:nvPr>
        </p:nvSpPr>
        <p:spPr>
          <a:xfrm>
            <a:off x="504000" y="496800"/>
            <a:ext cx="11185200" cy="5407113"/>
          </a:xfrm>
          <a:prstGeom prst="rect">
            <a:avLst/>
          </a:prstGeom>
          <a:solidFill>
            <a:schemeClr val="accent1"/>
          </a:solidFill>
        </p:spPr>
        <p:txBody>
          <a:bodyPr/>
          <a:lstStyle>
            <a:lvl1pPr marL="0" indent="0">
              <a:buNone/>
              <a:defRPr/>
            </a:lvl1pPr>
          </a:lstStyle>
          <a:p>
            <a:pPr lvl="0"/>
            <a:r>
              <a:rPr lang="fr-FR" dirty="0"/>
              <a:t> </a:t>
            </a:r>
          </a:p>
        </p:txBody>
      </p:sp>
      <p:sp>
        <p:nvSpPr>
          <p:cNvPr id="50" name="Espace réservé du numéro de diapositive 49">
            <a:extLst>
              <a:ext uri="{FF2B5EF4-FFF2-40B4-BE49-F238E27FC236}">
                <a16:creationId xmlns:a16="http://schemas.microsoft.com/office/drawing/2014/main" id="{28BD423F-B223-3849-B9E3-A73BC0148457}"/>
              </a:ext>
            </a:extLst>
          </p:cNvPr>
          <p:cNvSpPr>
            <a:spLocks noGrp="1"/>
          </p:cNvSpPr>
          <p:nvPr>
            <p:ph type="sldNum" sz="quarter" idx="26"/>
          </p:nvPr>
        </p:nvSpPr>
        <p:spPr/>
        <p:txBody>
          <a:bodyPr/>
          <a:lstStyle/>
          <a:p>
            <a:fld id="{975A587B-5814-4D9B-9598-FE9CB954CB01}" type="slidenum">
              <a:rPr lang="fr-FR" smtClean="0"/>
              <a:pPr/>
              <a:t>‹N°›</a:t>
            </a:fld>
            <a:endParaRPr lang="fr-FR" dirty="0"/>
          </a:p>
        </p:txBody>
      </p:sp>
      <p:sp>
        <p:nvSpPr>
          <p:cNvPr id="8"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1538558" y="3000049"/>
            <a:ext cx="7560000" cy="1692000"/>
          </a:xfrm>
          <a:prstGeom prst="rect">
            <a:avLst/>
          </a:prstGeom>
        </p:spPr>
        <p:txBody>
          <a:bodyPr anchor="t"/>
          <a:lstStyle>
            <a:lvl1pPr marL="0" marR="0" indent="0" algn="l" defTabSz="914400" rtl="0" eaLnBrk="1" fontAlgn="auto" latinLnBrk="0" hangingPunct="1">
              <a:lnSpc>
                <a:spcPct val="120000"/>
              </a:lnSpc>
              <a:spcBef>
                <a:spcPts val="0"/>
              </a:spcBef>
              <a:spcAft>
                <a:spcPts val="600"/>
              </a:spcAft>
              <a:buClr>
                <a:schemeClr val="tx2"/>
              </a:buClr>
              <a:buSzTx/>
              <a:buFont typeface="Symbol" panose="05050102010706020507" pitchFamily="18" charset="2"/>
              <a:buNone/>
              <a:tabLst/>
              <a:defRPr sz="3800" b="0"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20000"/>
              </a:lnSpc>
              <a:spcBef>
                <a:spcPts val="0"/>
              </a:spcBef>
              <a:spcAft>
                <a:spcPts val="600"/>
              </a:spcAft>
              <a:buClr>
                <a:schemeClr val="tx2"/>
              </a:buClr>
              <a:buSzTx/>
              <a:buFont typeface="Symbol" panose="05050102010706020507" pitchFamily="18" charset="2"/>
              <a:buNone/>
              <a:tabLst/>
              <a:defRPr/>
            </a:pPr>
            <a:r>
              <a:rPr lang="fr-FR" dirty="0"/>
              <a:t>TITRE DE LA SOUS-PARTIE SUR PLUSIEURS LIGNES</a:t>
            </a:r>
          </a:p>
          <a:p>
            <a:pPr lvl="0"/>
            <a:endParaRPr lang="fr-FR" dirty="0"/>
          </a:p>
        </p:txBody>
      </p:sp>
      <p:sp>
        <p:nvSpPr>
          <p:cNvPr id="9" name="Espace réservé du texte 6">
            <a:extLst>
              <a:ext uri="{FF2B5EF4-FFF2-40B4-BE49-F238E27FC236}">
                <a16:creationId xmlns:a16="http://schemas.microsoft.com/office/drawing/2014/main" id="{73D67ACB-3E0F-4ED7-8607-B138A3FD73A3}"/>
              </a:ext>
            </a:extLst>
          </p:cNvPr>
          <p:cNvSpPr>
            <a:spLocks noGrp="1"/>
          </p:cNvSpPr>
          <p:nvPr>
            <p:ph type="body" sz="quarter" idx="28" hasCustomPrompt="1"/>
          </p:nvPr>
        </p:nvSpPr>
        <p:spPr>
          <a:xfrm flipH="1">
            <a:off x="1376760" y="2968283"/>
            <a:ext cx="45719" cy="1738378"/>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1998773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N°2 CNAM Couverture fond couleur + Photo">
    <p:spTree>
      <p:nvGrpSpPr>
        <p:cNvPr id="1" name=""/>
        <p:cNvGrpSpPr/>
        <p:nvPr/>
      </p:nvGrpSpPr>
      <p:grpSpPr>
        <a:xfrm>
          <a:off x="0" y="0"/>
          <a:ext cx="0" cy="0"/>
          <a:chOff x="0" y="0"/>
          <a:chExt cx="0" cy="0"/>
        </a:xfrm>
      </p:grpSpPr>
      <p:pic>
        <p:nvPicPr>
          <p:cNvPr id="7" name="Image 6" descr="Une image contenant alimentation&#10;&#10;Description générée automatiquement" title="Sécurité sociale - l'Assurance Maladie : Agir ensemble, protéger chacun ">
            <a:extLst>
              <a:ext uri="{FF2B5EF4-FFF2-40B4-BE49-F238E27FC236}">
                <a16:creationId xmlns:a16="http://schemas.microsoft.com/office/drawing/2014/main" id="{62AF9597-0C86-4349-A32D-827983D78EC4}"/>
              </a:ext>
            </a:extLst>
          </p:cNvPr>
          <p:cNvPicPr>
            <a:picLocks noChangeAspect="1"/>
          </p:cNvPicPr>
          <p:nvPr userDrawn="1"/>
        </p:nvPicPr>
        <p:blipFill rotWithShape="1">
          <a:blip r:embed="rId2" cstate="hqprint">
            <a:extLst>
              <a:ext uri="{28A0092B-C50C-407E-A947-70E740481C1C}">
                <a14:useLocalDpi xmlns:a14="http://schemas.microsoft.com/office/drawing/2010/main"/>
              </a:ext>
            </a:extLst>
          </a:blip>
          <a:srcRect l="6079" t="13944" r="62" b="12486"/>
          <a:stretch/>
        </p:blipFill>
        <p:spPr>
          <a:xfrm>
            <a:off x="536575" y="279400"/>
            <a:ext cx="4705350" cy="1689100"/>
          </a:xfrm>
          <a:prstGeom prst="rect">
            <a:avLst/>
          </a:prstGeom>
        </p:spPr>
      </p:pic>
      <p:sp>
        <p:nvSpPr>
          <p:cNvPr id="9" name="Espace réservé pour une image  2">
            <a:extLst>
              <a:ext uri="{FF2B5EF4-FFF2-40B4-BE49-F238E27FC236}">
                <a16:creationId xmlns:a16="http://schemas.microsoft.com/office/drawing/2014/main" id="{4A942647-1398-2A41-AAA1-AA7C84CCEB7A}"/>
              </a:ext>
            </a:extLst>
          </p:cNvPr>
          <p:cNvSpPr>
            <a:spLocks noGrp="1"/>
          </p:cNvSpPr>
          <p:nvPr>
            <p:ph type="pic" idx="14"/>
          </p:nvPr>
        </p:nvSpPr>
        <p:spPr>
          <a:xfrm>
            <a:off x="6437375" y="2188868"/>
            <a:ext cx="5247825" cy="4158000"/>
          </a:xfrm>
          <a:prstGeom prst="rect">
            <a:avLst/>
          </a:prstGeom>
          <a:solidFill>
            <a:schemeClr val="bg1">
              <a:lumMod val="95000"/>
            </a:schemeClr>
          </a:solidFill>
        </p:spPr>
        <p:txBody>
          <a:bodyPr anchor="ctr"/>
          <a:lstStyle>
            <a:lvl1pPr marL="0" indent="0" algn="ctr">
              <a:buNone/>
              <a:defRPr sz="1400" b="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fr-FR" dirty="0"/>
          </a:p>
        </p:txBody>
      </p:sp>
      <p:sp>
        <p:nvSpPr>
          <p:cNvPr id="10" name="Titre 1">
            <a:extLst>
              <a:ext uri="{FF2B5EF4-FFF2-40B4-BE49-F238E27FC236}">
                <a16:creationId xmlns:a16="http://schemas.microsoft.com/office/drawing/2014/main" id="{61993A03-7512-D045-9F2A-F91E04EFA964}"/>
              </a:ext>
            </a:extLst>
          </p:cNvPr>
          <p:cNvSpPr>
            <a:spLocks noGrp="1"/>
          </p:cNvSpPr>
          <p:nvPr>
            <p:ph type="ctrTitle" hasCustomPrompt="1"/>
          </p:nvPr>
        </p:nvSpPr>
        <p:spPr>
          <a:xfrm>
            <a:off x="506800" y="2188868"/>
            <a:ext cx="5930575" cy="4157999"/>
          </a:xfrm>
          <a:prstGeom prst="rect">
            <a:avLst/>
          </a:prstGeom>
          <a:solidFill>
            <a:schemeClr val="tx1"/>
          </a:solidFill>
        </p:spPr>
        <p:txBody>
          <a:bodyPr lIns="251999" tIns="270000" rIns="90000" bIns="46800" anchor="t">
            <a:normAutofit/>
          </a:bodyPr>
          <a:lstStyle>
            <a:lvl1pPr algn="l">
              <a:lnSpc>
                <a:spcPct val="120000"/>
              </a:lnSpc>
              <a:spcAft>
                <a:spcPts val="0"/>
              </a:spcAft>
              <a:defRPr sz="4100"/>
            </a:lvl1pPr>
          </a:lstStyle>
          <a:p>
            <a:r>
              <a:rPr lang="fr-FR" dirty="0"/>
              <a:t>CLIQUEZ POUR AJOUTER UN TITRE</a:t>
            </a:r>
          </a:p>
        </p:txBody>
      </p:sp>
      <p:sp>
        <p:nvSpPr>
          <p:cNvPr id="5" name="Espace réservé de la date 4">
            <a:extLst>
              <a:ext uri="{FF2B5EF4-FFF2-40B4-BE49-F238E27FC236}">
                <a16:creationId xmlns:a16="http://schemas.microsoft.com/office/drawing/2014/main" id="{4B17E3FC-C8AD-432C-B477-A8A2BEAFFBF7}"/>
              </a:ext>
            </a:extLst>
          </p:cNvPr>
          <p:cNvSpPr>
            <a:spLocks noGrp="1"/>
          </p:cNvSpPr>
          <p:nvPr>
            <p:ph type="dt" sz="half" idx="19"/>
          </p:nvPr>
        </p:nvSpPr>
        <p:spPr>
          <a:xfrm>
            <a:off x="9900000" y="6372000"/>
            <a:ext cx="1800000" cy="288000"/>
          </a:xfrm>
        </p:spPr>
        <p:txBody>
          <a:bodyPr/>
          <a:lstStyle/>
          <a:p>
            <a:fld id="{B8C3EE7F-F74B-C644-8F10-503D241C2E0D}" type="datetime1">
              <a:rPr lang="fr-FR" smtClean="0"/>
              <a:t>18/03/2024</a:t>
            </a:fld>
            <a:endParaRPr lang="fr-FR" dirty="0"/>
          </a:p>
        </p:txBody>
      </p:sp>
      <p:sp>
        <p:nvSpPr>
          <p:cNvPr id="6" name="Espace réservé du texte 13"/>
          <p:cNvSpPr>
            <a:spLocks noGrp="1"/>
          </p:cNvSpPr>
          <p:nvPr>
            <p:ph type="body" sz="quarter" idx="12" hasCustomPrompt="1"/>
          </p:nvPr>
        </p:nvSpPr>
        <p:spPr>
          <a:xfrm>
            <a:off x="701459" y="4989120"/>
            <a:ext cx="5724394" cy="752475"/>
          </a:xfrm>
          <a:prstGeom prst="rect">
            <a:avLst/>
          </a:prstGeom>
        </p:spPr>
        <p:txBody>
          <a:bodyPr>
            <a:noAutofit/>
          </a:bodyPr>
          <a:lstStyle>
            <a:lvl1pPr>
              <a:lnSpc>
                <a:spcPct val="100000"/>
              </a:lnSpc>
              <a:spcAft>
                <a:spcPts val="0"/>
              </a:spcAft>
              <a:defRPr sz="2200">
                <a:solidFill>
                  <a:schemeClr val="bg1"/>
                </a:solidFill>
              </a:defRPr>
            </a:lvl1pPr>
          </a:lstStyle>
          <a:p>
            <a:pPr lvl="0"/>
            <a:r>
              <a:rPr lang="fr-FR" dirty="0"/>
              <a:t>CLIQUEZ POUR AJOUTER UN SOUS-TITRE</a:t>
            </a:r>
          </a:p>
        </p:txBody>
      </p:sp>
      <p:sp>
        <p:nvSpPr>
          <p:cNvPr id="8" name="Espace réservé du texte 13"/>
          <p:cNvSpPr>
            <a:spLocks noGrp="1"/>
          </p:cNvSpPr>
          <p:nvPr>
            <p:ph type="body" sz="quarter" idx="13" hasCustomPrompt="1"/>
          </p:nvPr>
        </p:nvSpPr>
        <p:spPr>
          <a:xfrm>
            <a:off x="4951828" y="5987313"/>
            <a:ext cx="6748047" cy="329080"/>
          </a:xfrm>
          <a:prstGeom prst="rect">
            <a:avLst/>
          </a:prstGeom>
        </p:spPr>
        <p:txBody>
          <a:bodyPr>
            <a:noAutofit/>
          </a:bodyPr>
          <a:lstStyle>
            <a:lvl1pPr algn="r">
              <a:lnSpc>
                <a:spcPct val="100000"/>
              </a:lnSpc>
              <a:spcAft>
                <a:spcPts val="0"/>
              </a:spcAft>
              <a:defRPr sz="1800" b="0" i="0">
                <a:solidFill>
                  <a:schemeClr val="bg1"/>
                </a:solidFill>
              </a:defRPr>
            </a:lvl1pPr>
          </a:lstStyle>
          <a:p>
            <a:pPr lvl="0"/>
            <a:r>
              <a:rPr lang="fr-FR" dirty="0"/>
              <a:t>Cliquez pour ajouter du texte (nom de l’entité émettrice)</a:t>
            </a:r>
          </a:p>
        </p:txBody>
      </p:sp>
    </p:spTree>
    <p:extLst>
      <p:ext uri="{BB962C8B-B14F-4D97-AF65-F5344CB8AC3E}">
        <p14:creationId xmlns:p14="http://schemas.microsoft.com/office/powerpoint/2010/main" val="29263762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_Ouverture de sous-partie">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F5338D63-7F58-4C41-967C-A9B0AAD4A3EC}"/>
              </a:ext>
            </a:extLst>
          </p:cNvPr>
          <p:cNvSpPr>
            <a:spLocks noGrp="1"/>
          </p:cNvSpPr>
          <p:nvPr>
            <p:ph type="body" sz="quarter" idx="27" hasCustomPrompt="1"/>
          </p:nvPr>
        </p:nvSpPr>
        <p:spPr>
          <a:xfrm>
            <a:off x="504000" y="496800"/>
            <a:ext cx="11185200" cy="5407113"/>
          </a:xfrm>
          <a:prstGeom prst="rect">
            <a:avLst/>
          </a:prstGeom>
          <a:solidFill>
            <a:schemeClr val="accent2"/>
          </a:solidFill>
        </p:spPr>
        <p:txBody>
          <a:bodyPr/>
          <a:lstStyle>
            <a:lvl1pPr marL="0" indent="0">
              <a:buNone/>
              <a:defRPr/>
            </a:lvl1pPr>
          </a:lstStyle>
          <a:p>
            <a:pPr lvl="0"/>
            <a:r>
              <a:rPr lang="fr-FR" dirty="0"/>
              <a:t> </a:t>
            </a:r>
          </a:p>
        </p:txBody>
      </p:sp>
      <p:sp>
        <p:nvSpPr>
          <p:cNvPr id="50" name="Espace réservé du numéro de diapositive 49">
            <a:extLst>
              <a:ext uri="{FF2B5EF4-FFF2-40B4-BE49-F238E27FC236}">
                <a16:creationId xmlns:a16="http://schemas.microsoft.com/office/drawing/2014/main" id="{28BD423F-B223-3849-B9E3-A73BC0148457}"/>
              </a:ext>
            </a:extLst>
          </p:cNvPr>
          <p:cNvSpPr>
            <a:spLocks noGrp="1"/>
          </p:cNvSpPr>
          <p:nvPr>
            <p:ph type="sldNum" sz="quarter" idx="26"/>
          </p:nvPr>
        </p:nvSpPr>
        <p:spPr/>
        <p:txBody>
          <a:bodyPr/>
          <a:lstStyle/>
          <a:p>
            <a:fld id="{975A587B-5814-4D9B-9598-FE9CB954CB01}" type="slidenum">
              <a:rPr lang="fr-FR" smtClean="0"/>
              <a:pPr/>
              <a:t>‹N°›</a:t>
            </a:fld>
            <a:endParaRPr lang="fr-FR" dirty="0"/>
          </a:p>
        </p:txBody>
      </p:sp>
      <p:sp>
        <p:nvSpPr>
          <p:cNvPr id="8"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1538558" y="3000049"/>
            <a:ext cx="7560000" cy="1692000"/>
          </a:xfrm>
          <a:prstGeom prst="rect">
            <a:avLst/>
          </a:prstGeom>
        </p:spPr>
        <p:txBody>
          <a:bodyPr anchor="t"/>
          <a:lstStyle>
            <a:lvl1pPr marL="0" marR="0" indent="0" algn="l" defTabSz="914400" rtl="0" eaLnBrk="1" fontAlgn="auto" latinLnBrk="0" hangingPunct="1">
              <a:lnSpc>
                <a:spcPct val="120000"/>
              </a:lnSpc>
              <a:spcBef>
                <a:spcPts val="0"/>
              </a:spcBef>
              <a:spcAft>
                <a:spcPts val="600"/>
              </a:spcAft>
              <a:buClr>
                <a:schemeClr val="tx2"/>
              </a:buClr>
              <a:buSzTx/>
              <a:buFont typeface="Symbol" panose="05050102010706020507" pitchFamily="18" charset="2"/>
              <a:buNone/>
              <a:tabLst/>
              <a:defRPr sz="3800" b="0"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20000"/>
              </a:lnSpc>
              <a:spcBef>
                <a:spcPts val="0"/>
              </a:spcBef>
              <a:spcAft>
                <a:spcPts val="600"/>
              </a:spcAft>
              <a:buClr>
                <a:schemeClr val="tx2"/>
              </a:buClr>
              <a:buSzTx/>
              <a:buFont typeface="Symbol" panose="05050102010706020507" pitchFamily="18" charset="2"/>
              <a:buNone/>
              <a:tabLst/>
              <a:defRPr/>
            </a:pPr>
            <a:r>
              <a:rPr lang="fr-FR" dirty="0"/>
              <a:t>TITRE DE LA SOUS-PARTIE SUR PLUSIEURS LIGNES</a:t>
            </a:r>
          </a:p>
          <a:p>
            <a:pPr lvl="0"/>
            <a:endParaRPr lang="fr-FR" dirty="0"/>
          </a:p>
        </p:txBody>
      </p:sp>
      <p:sp>
        <p:nvSpPr>
          <p:cNvPr id="9" name="Espace réservé du texte 6">
            <a:extLst>
              <a:ext uri="{FF2B5EF4-FFF2-40B4-BE49-F238E27FC236}">
                <a16:creationId xmlns:a16="http://schemas.microsoft.com/office/drawing/2014/main" id="{73D67ACB-3E0F-4ED7-8607-B138A3FD73A3}"/>
              </a:ext>
            </a:extLst>
          </p:cNvPr>
          <p:cNvSpPr>
            <a:spLocks noGrp="1"/>
          </p:cNvSpPr>
          <p:nvPr>
            <p:ph type="body" sz="quarter" idx="28" hasCustomPrompt="1"/>
          </p:nvPr>
        </p:nvSpPr>
        <p:spPr>
          <a:xfrm flipH="1">
            <a:off x="1376760" y="2968283"/>
            <a:ext cx="45719" cy="1738378"/>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35356358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_Ouverture de sous-partie">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F5338D63-7F58-4C41-967C-A9B0AAD4A3EC}"/>
              </a:ext>
            </a:extLst>
          </p:cNvPr>
          <p:cNvSpPr>
            <a:spLocks noGrp="1"/>
          </p:cNvSpPr>
          <p:nvPr>
            <p:ph type="body" sz="quarter" idx="27" hasCustomPrompt="1"/>
          </p:nvPr>
        </p:nvSpPr>
        <p:spPr>
          <a:xfrm>
            <a:off x="504000" y="496800"/>
            <a:ext cx="11185200" cy="5407113"/>
          </a:xfrm>
          <a:prstGeom prst="rect">
            <a:avLst/>
          </a:prstGeom>
          <a:solidFill>
            <a:schemeClr val="accent4"/>
          </a:solidFill>
        </p:spPr>
        <p:txBody>
          <a:bodyPr/>
          <a:lstStyle>
            <a:lvl1pPr marL="0" indent="0">
              <a:buNone/>
              <a:defRPr/>
            </a:lvl1pPr>
          </a:lstStyle>
          <a:p>
            <a:pPr lvl="0"/>
            <a:r>
              <a:rPr lang="fr-FR" dirty="0"/>
              <a:t> </a:t>
            </a:r>
          </a:p>
        </p:txBody>
      </p:sp>
      <p:sp>
        <p:nvSpPr>
          <p:cNvPr id="50" name="Espace réservé du numéro de diapositive 49">
            <a:extLst>
              <a:ext uri="{FF2B5EF4-FFF2-40B4-BE49-F238E27FC236}">
                <a16:creationId xmlns:a16="http://schemas.microsoft.com/office/drawing/2014/main" id="{28BD423F-B223-3849-B9E3-A73BC0148457}"/>
              </a:ext>
            </a:extLst>
          </p:cNvPr>
          <p:cNvSpPr>
            <a:spLocks noGrp="1"/>
          </p:cNvSpPr>
          <p:nvPr>
            <p:ph type="sldNum" sz="quarter" idx="26"/>
          </p:nvPr>
        </p:nvSpPr>
        <p:spPr/>
        <p:txBody>
          <a:bodyPr/>
          <a:lstStyle/>
          <a:p>
            <a:fld id="{975A587B-5814-4D9B-9598-FE9CB954CB01}" type="slidenum">
              <a:rPr lang="fr-FR" smtClean="0"/>
              <a:pPr/>
              <a:t>‹N°›</a:t>
            </a:fld>
            <a:endParaRPr lang="fr-FR" dirty="0"/>
          </a:p>
        </p:txBody>
      </p:sp>
      <p:sp>
        <p:nvSpPr>
          <p:cNvPr id="8"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1538558" y="3000049"/>
            <a:ext cx="7560000" cy="1692000"/>
          </a:xfrm>
          <a:prstGeom prst="rect">
            <a:avLst/>
          </a:prstGeom>
        </p:spPr>
        <p:txBody>
          <a:bodyPr anchor="t"/>
          <a:lstStyle>
            <a:lvl1pPr marL="0" marR="0" indent="0" algn="l" defTabSz="914400" rtl="0" eaLnBrk="1" fontAlgn="auto" latinLnBrk="0" hangingPunct="1">
              <a:lnSpc>
                <a:spcPct val="120000"/>
              </a:lnSpc>
              <a:spcBef>
                <a:spcPts val="0"/>
              </a:spcBef>
              <a:spcAft>
                <a:spcPts val="600"/>
              </a:spcAft>
              <a:buClr>
                <a:schemeClr val="tx2"/>
              </a:buClr>
              <a:buSzTx/>
              <a:buFont typeface="Symbol" panose="05050102010706020507" pitchFamily="18" charset="2"/>
              <a:buNone/>
              <a:tabLst/>
              <a:defRPr sz="3800" b="0"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20000"/>
              </a:lnSpc>
              <a:spcBef>
                <a:spcPts val="0"/>
              </a:spcBef>
              <a:spcAft>
                <a:spcPts val="600"/>
              </a:spcAft>
              <a:buClr>
                <a:schemeClr val="tx2"/>
              </a:buClr>
              <a:buSzTx/>
              <a:buFont typeface="Symbol" panose="05050102010706020507" pitchFamily="18" charset="2"/>
              <a:buNone/>
              <a:tabLst/>
              <a:defRPr/>
            </a:pPr>
            <a:r>
              <a:rPr lang="fr-FR" dirty="0"/>
              <a:t>TITRE DE LA SOUS-PARTIE SUR PLUSIEURS LIGNES</a:t>
            </a:r>
          </a:p>
          <a:p>
            <a:pPr lvl="0"/>
            <a:endParaRPr lang="fr-FR" dirty="0"/>
          </a:p>
        </p:txBody>
      </p:sp>
      <p:sp>
        <p:nvSpPr>
          <p:cNvPr id="9" name="Espace réservé du texte 6">
            <a:extLst>
              <a:ext uri="{FF2B5EF4-FFF2-40B4-BE49-F238E27FC236}">
                <a16:creationId xmlns:a16="http://schemas.microsoft.com/office/drawing/2014/main" id="{73D67ACB-3E0F-4ED7-8607-B138A3FD73A3}"/>
              </a:ext>
            </a:extLst>
          </p:cNvPr>
          <p:cNvSpPr>
            <a:spLocks noGrp="1"/>
          </p:cNvSpPr>
          <p:nvPr>
            <p:ph type="body" sz="quarter" idx="28" hasCustomPrompt="1"/>
          </p:nvPr>
        </p:nvSpPr>
        <p:spPr>
          <a:xfrm flipH="1">
            <a:off x="1376760" y="2968283"/>
            <a:ext cx="45719" cy="1738378"/>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34769395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id="{BCF3B943-80A1-4E09-AFBA-4C7EDC0AD2BD}"/>
              </a:ext>
            </a:extLst>
          </p:cNvPr>
          <p:cNvSpPr>
            <a:spLocks noGrp="1"/>
          </p:cNvSpPr>
          <p:nvPr>
            <p:ph type="body" sz="quarter" idx="16"/>
          </p:nvPr>
        </p:nvSpPr>
        <p:spPr>
          <a:xfrm>
            <a:off x="1273094" y="2087563"/>
            <a:ext cx="10422019" cy="3767137"/>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numéro de diapositive 3">
            <a:extLst>
              <a:ext uri="{FF2B5EF4-FFF2-40B4-BE49-F238E27FC236}">
                <a16:creationId xmlns:a16="http://schemas.microsoft.com/office/drawing/2014/main" id="{934E310A-4CEE-7246-82CD-435F6B104E3E}"/>
              </a:ext>
            </a:extLst>
          </p:cNvPr>
          <p:cNvSpPr>
            <a:spLocks noGrp="1"/>
          </p:cNvSpPr>
          <p:nvPr>
            <p:ph type="sldNum" sz="quarter" idx="15"/>
          </p:nvPr>
        </p:nvSpPr>
        <p:spPr/>
        <p:txBody>
          <a:bodyPr/>
          <a:lstStyle/>
          <a:p>
            <a:fld id="{975A587B-5814-4D9B-9598-FE9CB954CB01}" type="slidenum">
              <a:rPr lang="fr-FR" smtClean="0"/>
              <a:pPr/>
              <a:t>‹N°›</a:t>
            </a:fld>
            <a:endParaRPr lang="fr-FR" dirty="0"/>
          </a:p>
        </p:txBody>
      </p:sp>
      <p:sp>
        <p:nvSpPr>
          <p:cNvPr id="2" name="Titre 1">
            <a:extLst>
              <a:ext uri="{FF2B5EF4-FFF2-40B4-BE49-F238E27FC236}">
                <a16:creationId xmlns:a16="http://schemas.microsoft.com/office/drawing/2014/main" id="{D70E81EC-A4CC-46F3-8A94-BB7AD42F7DA0}"/>
              </a:ext>
            </a:extLst>
          </p:cNvPr>
          <p:cNvSpPr>
            <a:spLocks noGrp="1"/>
          </p:cNvSpPr>
          <p:nvPr>
            <p:ph type="title" hasCustomPrompt="1"/>
          </p:nvPr>
        </p:nvSpPr>
        <p:spPr/>
        <p:txBody>
          <a:bodyPr/>
          <a:lstStyle/>
          <a:p>
            <a:r>
              <a:rPr lang="fr-FR" dirty="0"/>
              <a:t>Cliquez pour ajouter un titre</a:t>
            </a:r>
          </a:p>
        </p:txBody>
      </p:sp>
    </p:spTree>
    <p:extLst>
      <p:ext uri="{BB962C8B-B14F-4D97-AF65-F5344CB8AC3E}">
        <p14:creationId xmlns:p14="http://schemas.microsoft.com/office/powerpoint/2010/main" val="4178164367"/>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exte">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id="{2B4DC679-F54F-4846-9912-E80DB1F86B4D}"/>
              </a:ext>
            </a:extLst>
          </p:cNvPr>
          <p:cNvSpPr>
            <a:spLocks noGrp="1"/>
          </p:cNvSpPr>
          <p:nvPr>
            <p:ph type="body" sz="quarter" idx="16"/>
          </p:nvPr>
        </p:nvSpPr>
        <p:spPr>
          <a:xfrm>
            <a:off x="1273094" y="2087563"/>
            <a:ext cx="10422019" cy="3767137"/>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numéro de diapositive 3">
            <a:extLst>
              <a:ext uri="{FF2B5EF4-FFF2-40B4-BE49-F238E27FC236}">
                <a16:creationId xmlns:a16="http://schemas.microsoft.com/office/drawing/2014/main" id="{934E310A-4CEE-7246-82CD-435F6B104E3E}"/>
              </a:ext>
            </a:extLst>
          </p:cNvPr>
          <p:cNvSpPr>
            <a:spLocks noGrp="1"/>
          </p:cNvSpPr>
          <p:nvPr>
            <p:ph type="sldNum" sz="quarter" idx="15"/>
          </p:nvPr>
        </p:nvSpPr>
        <p:spPr/>
        <p:txBody>
          <a:bodyPr/>
          <a:lstStyle/>
          <a:p>
            <a:fld id="{975A587B-5814-4D9B-9598-FE9CB954CB01}" type="slidenum">
              <a:rPr lang="fr-FR" smtClean="0"/>
              <a:pPr/>
              <a:t>‹N°›</a:t>
            </a:fld>
            <a:endParaRPr lang="fr-FR" dirty="0"/>
          </a:p>
        </p:txBody>
      </p:sp>
      <p:sp>
        <p:nvSpPr>
          <p:cNvPr id="2" name="Titre 1">
            <a:extLst>
              <a:ext uri="{FF2B5EF4-FFF2-40B4-BE49-F238E27FC236}">
                <a16:creationId xmlns:a16="http://schemas.microsoft.com/office/drawing/2014/main" id="{D70E81EC-A4CC-46F3-8A94-BB7AD42F7DA0}"/>
              </a:ext>
            </a:extLst>
          </p:cNvPr>
          <p:cNvSpPr>
            <a:spLocks noGrp="1"/>
          </p:cNvSpPr>
          <p:nvPr>
            <p:ph type="title" hasCustomPrompt="1"/>
          </p:nvPr>
        </p:nvSpPr>
        <p:spPr>
          <a:solidFill>
            <a:schemeClr val="tx2"/>
          </a:solidFill>
        </p:spPr>
        <p:txBody>
          <a:bodyPr/>
          <a:lstStyle/>
          <a:p>
            <a:r>
              <a:rPr lang="fr-FR" dirty="0"/>
              <a:t>Cliquez pour ajouter un titre</a:t>
            </a:r>
          </a:p>
        </p:txBody>
      </p:sp>
    </p:spTree>
    <p:extLst>
      <p:ext uri="{BB962C8B-B14F-4D97-AF65-F5344CB8AC3E}">
        <p14:creationId xmlns:p14="http://schemas.microsoft.com/office/powerpoint/2010/main" val="738869083"/>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Texte">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id="{98C1329A-664A-4E28-B644-3636A328F32F}"/>
              </a:ext>
            </a:extLst>
          </p:cNvPr>
          <p:cNvSpPr>
            <a:spLocks noGrp="1"/>
          </p:cNvSpPr>
          <p:nvPr>
            <p:ph type="body" sz="quarter" idx="16"/>
          </p:nvPr>
        </p:nvSpPr>
        <p:spPr>
          <a:xfrm>
            <a:off x="1273094" y="2087563"/>
            <a:ext cx="10422019" cy="3767137"/>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numéro de diapositive 3">
            <a:extLst>
              <a:ext uri="{FF2B5EF4-FFF2-40B4-BE49-F238E27FC236}">
                <a16:creationId xmlns:a16="http://schemas.microsoft.com/office/drawing/2014/main" id="{934E310A-4CEE-7246-82CD-435F6B104E3E}"/>
              </a:ext>
            </a:extLst>
          </p:cNvPr>
          <p:cNvSpPr>
            <a:spLocks noGrp="1"/>
          </p:cNvSpPr>
          <p:nvPr>
            <p:ph type="sldNum" sz="quarter" idx="15"/>
          </p:nvPr>
        </p:nvSpPr>
        <p:spPr/>
        <p:txBody>
          <a:bodyPr/>
          <a:lstStyle/>
          <a:p>
            <a:fld id="{975A587B-5814-4D9B-9598-FE9CB954CB01}" type="slidenum">
              <a:rPr lang="fr-FR" smtClean="0"/>
              <a:pPr/>
              <a:t>‹N°›</a:t>
            </a:fld>
            <a:endParaRPr lang="fr-FR" dirty="0"/>
          </a:p>
        </p:txBody>
      </p:sp>
      <p:sp>
        <p:nvSpPr>
          <p:cNvPr id="2" name="Titre 1">
            <a:extLst>
              <a:ext uri="{FF2B5EF4-FFF2-40B4-BE49-F238E27FC236}">
                <a16:creationId xmlns:a16="http://schemas.microsoft.com/office/drawing/2014/main" id="{D70E81EC-A4CC-46F3-8A94-BB7AD42F7DA0}"/>
              </a:ext>
            </a:extLst>
          </p:cNvPr>
          <p:cNvSpPr>
            <a:spLocks noGrp="1"/>
          </p:cNvSpPr>
          <p:nvPr>
            <p:ph type="title" hasCustomPrompt="1"/>
          </p:nvPr>
        </p:nvSpPr>
        <p:spPr>
          <a:solidFill>
            <a:schemeClr val="accent1"/>
          </a:solidFill>
        </p:spPr>
        <p:txBody>
          <a:bodyPr/>
          <a:lstStyle/>
          <a:p>
            <a:r>
              <a:rPr lang="fr-FR" dirty="0"/>
              <a:t>Cliquez pour ajouter un titre</a:t>
            </a:r>
          </a:p>
        </p:txBody>
      </p:sp>
    </p:spTree>
    <p:extLst>
      <p:ext uri="{BB962C8B-B14F-4D97-AF65-F5344CB8AC3E}">
        <p14:creationId xmlns:p14="http://schemas.microsoft.com/office/powerpoint/2010/main" val="1165382099"/>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Texte">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id="{6D3E7924-C220-48DB-B1CD-419E69887507}"/>
              </a:ext>
            </a:extLst>
          </p:cNvPr>
          <p:cNvSpPr>
            <a:spLocks noGrp="1"/>
          </p:cNvSpPr>
          <p:nvPr>
            <p:ph type="body" sz="quarter" idx="16"/>
          </p:nvPr>
        </p:nvSpPr>
        <p:spPr>
          <a:xfrm>
            <a:off x="1273094" y="2087563"/>
            <a:ext cx="10422019" cy="3767137"/>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numéro de diapositive 3">
            <a:extLst>
              <a:ext uri="{FF2B5EF4-FFF2-40B4-BE49-F238E27FC236}">
                <a16:creationId xmlns:a16="http://schemas.microsoft.com/office/drawing/2014/main" id="{934E310A-4CEE-7246-82CD-435F6B104E3E}"/>
              </a:ext>
            </a:extLst>
          </p:cNvPr>
          <p:cNvSpPr>
            <a:spLocks noGrp="1"/>
          </p:cNvSpPr>
          <p:nvPr>
            <p:ph type="sldNum" sz="quarter" idx="15"/>
          </p:nvPr>
        </p:nvSpPr>
        <p:spPr/>
        <p:txBody>
          <a:bodyPr/>
          <a:lstStyle/>
          <a:p>
            <a:fld id="{975A587B-5814-4D9B-9598-FE9CB954CB01}" type="slidenum">
              <a:rPr lang="fr-FR" smtClean="0"/>
              <a:pPr/>
              <a:t>‹N°›</a:t>
            </a:fld>
            <a:endParaRPr lang="fr-FR" dirty="0"/>
          </a:p>
        </p:txBody>
      </p:sp>
      <p:sp>
        <p:nvSpPr>
          <p:cNvPr id="2" name="Titre 1">
            <a:extLst>
              <a:ext uri="{FF2B5EF4-FFF2-40B4-BE49-F238E27FC236}">
                <a16:creationId xmlns:a16="http://schemas.microsoft.com/office/drawing/2014/main" id="{D70E81EC-A4CC-46F3-8A94-BB7AD42F7DA0}"/>
              </a:ext>
            </a:extLst>
          </p:cNvPr>
          <p:cNvSpPr>
            <a:spLocks noGrp="1"/>
          </p:cNvSpPr>
          <p:nvPr>
            <p:ph type="title" hasCustomPrompt="1"/>
          </p:nvPr>
        </p:nvSpPr>
        <p:spPr>
          <a:solidFill>
            <a:schemeClr val="accent2"/>
          </a:solidFill>
        </p:spPr>
        <p:txBody>
          <a:bodyPr/>
          <a:lstStyle/>
          <a:p>
            <a:r>
              <a:rPr lang="fr-FR" dirty="0"/>
              <a:t>Cliquez pour ajouter un titre</a:t>
            </a:r>
          </a:p>
        </p:txBody>
      </p:sp>
    </p:spTree>
    <p:extLst>
      <p:ext uri="{BB962C8B-B14F-4D97-AF65-F5344CB8AC3E}">
        <p14:creationId xmlns:p14="http://schemas.microsoft.com/office/powerpoint/2010/main" val="339233820"/>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4_Texte">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934E310A-4CEE-7246-82CD-435F6B104E3E}"/>
              </a:ext>
            </a:extLst>
          </p:cNvPr>
          <p:cNvSpPr>
            <a:spLocks noGrp="1"/>
          </p:cNvSpPr>
          <p:nvPr>
            <p:ph type="sldNum" sz="quarter" idx="15"/>
          </p:nvPr>
        </p:nvSpPr>
        <p:spPr/>
        <p:txBody>
          <a:bodyPr/>
          <a:lstStyle/>
          <a:p>
            <a:fld id="{975A587B-5814-4D9B-9598-FE9CB954CB01}" type="slidenum">
              <a:rPr lang="fr-FR" smtClean="0"/>
              <a:pPr/>
              <a:t>‹N°›</a:t>
            </a:fld>
            <a:endParaRPr lang="fr-FR" dirty="0"/>
          </a:p>
        </p:txBody>
      </p:sp>
      <p:sp>
        <p:nvSpPr>
          <p:cNvPr id="2" name="Titre 1">
            <a:extLst>
              <a:ext uri="{FF2B5EF4-FFF2-40B4-BE49-F238E27FC236}">
                <a16:creationId xmlns:a16="http://schemas.microsoft.com/office/drawing/2014/main" id="{D70E81EC-A4CC-46F3-8A94-BB7AD42F7DA0}"/>
              </a:ext>
            </a:extLst>
          </p:cNvPr>
          <p:cNvSpPr>
            <a:spLocks noGrp="1"/>
          </p:cNvSpPr>
          <p:nvPr>
            <p:ph type="title" hasCustomPrompt="1"/>
          </p:nvPr>
        </p:nvSpPr>
        <p:spPr>
          <a:solidFill>
            <a:schemeClr val="accent4"/>
          </a:solidFill>
        </p:spPr>
        <p:txBody>
          <a:bodyPr/>
          <a:lstStyle/>
          <a:p>
            <a:r>
              <a:rPr lang="fr-FR" dirty="0"/>
              <a:t>Cliquez pour ajouter un titre</a:t>
            </a:r>
          </a:p>
        </p:txBody>
      </p:sp>
      <p:sp>
        <p:nvSpPr>
          <p:cNvPr id="5" name="Espace réservé du texte 4">
            <a:extLst>
              <a:ext uri="{FF2B5EF4-FFF2-40B4-BE49-F238E27FC236}">
                <a16:creationId xmlns:a16="http://schemas.microsoft.com/office/drawing/2014/main" id="{85207AD3-6204-4D1E-AD96-6CDC41E3A4E5}"/>
              </a:ext>
            </a:extLst>
          </p:cNvPr>
          <p:cNvSpPr>
            <a:spLocks noGrp="1"/>
          </p:cNvSpPr>
          <p:nvPr>
            <p:ph type="body" sz="quarter" idx="16"/>
          </p:nvPr>
        </p:nvSpPr>
        <p:spPr>
          <a:xfrm>
            <a:off x="1273094" y="2087563"/>
            <a:ext cx="10422019" cy="3767137"/>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509230833"/>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exte + Photo">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pPr/>
              <a:t>‹N°›</a:t>
            </a:fld>
            <a:endParaRPr lang="fr-FR" dirty="0"/>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p:txBody>
          <a:bodyPr/>
          <a:lstStyle/>
          <a:p>
            <a:r>
              <a:rPr lang="fr-FR" dirty="0"/>
              <a:t>Cliquez pour ajouter un titre</a:t>
            </a:r>
          </a:p>
        </p:txBody>
      </p:sp>
      <p:sp>
        <p:nvSpPr>
          <p:cNvPr id="4" name="Espace réservé du contenu 3">
            <a:extLst>
              <a:ext uri="{FF2B5EF4-FFF2-40B4-BE49-F238E27FC236}">
                <a16:creationId xmlns:a16="http://schemas.microsoft.com/office/drawing/2014/main" id="{8D111AFF-88E4-7141-894B-53BBBE1918BE}"/>
              </a:ext>
            </a:extLst>
          </p:cNvPr>
          <p:cNvSpPr>
            <a:spLocks noGrp="1"/>
          </p:cNvSpPr>
          <p:nvPr>
            <p:ph sz="quarter" idx="17" hasCustomPrompt="1"/>
          </p:nvPr>
        </p:nvSpPr>
        <p:spPr>
          <a:xfrm>
            <a:off x="6096660" y="1609595"/>
            <a:ext cx="5595938" cy="4294318"/>
          </a:xfrm>
          <a:prstGeom prst="rect">
            <a:avLst/>
          </a:prstGeom>
          <a:solidFill>
            <a:schemeClr val="bg1">
              <a:lumMod val="95000"/>
            </a:schemeClr>
          </a:solidFill>
        </p:spPr>
        <p:txBody>
          <a:bodyPr/>
          <a:lstStyle>
            <a:lvl1pPr>
              <a:defRPr baseline="0">
                <a:solidFill>
                  <a:schemeClr val="tx2"/>
                </a:solidFill>
              </a:defRPr>
            </a:lvl1pPr>
          </a:lstStyle>
          <a:p>
            <a:pPr lvl="0"/>
            <a:r>
              <a:rPr lang="fr-FR" dirty="0"/>
              <a:t>Cliquez pour insérer un élément</a:t>
            </a:r>
          </a:p>
        </p:txBody>
      </p:sp>
      <p:sp>
        <p:nvSpPr>
          <p:cNvPr id="6" name="Espace réservé du texte 4">
            <a:extLst>
              <a:ext uri="{FF2B5EF4-FFF2-40B4-BE49-F238E27FC236}">
                <a16:creationId xmlns:a16="http://schemas.microsoft.com/office/drawing/2014/main" id="{64C7CDFE-DF95-4CA3-98A5-7BD20AEBF1AF}"/>
              </a:ext>
            </a:extLst>
          </p:cNvPr>
          <p:cNvSpPr>
            <a:spLocks noGrp="1"/>
          </p:cNvSpPr>
          <p:nvPr>
            <p:ph type="body" sz="quarter" idx="18"/>
          </p:nvPr>
        </p:nvSpPr>
        <p:spPr>
          <a:xfrm>
            <a:off x="498661" y="2087563"/>
            <a:ext cx="5220000" cy="381635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25042896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Texte + Photo">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pPr/>
              <a:t>‹N°›</a:t>
            </a:fld>
            <a:endParaRPr lang="fr-FR" dirty="0"/>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a:solidFill>
            <a:schemeClr val="tx2"/>
          </a:solidFill>
        </p:spPr>
        <p:txBody>
          <a:bodyPr/>
          <a:lstStyle/>
          <a:p>
            <a:r>
              <a:rPr lang="fr-FR" dirty="0"/>
              <a:t>Cliquez pour ajouter un titre</a:t>
            </a:r>
          </a:p>
        </p:txBody>
      </p:sp>
      <p:sp>
        <p:nvSpPr>
          <p:cNvPr id="4" name="Espace réservé du contenu 3">
            <a:extLst>
              <a:ext uri="{FF2B5EF4-FFF2-40B4-BE49-F238E27FC236}">
                <a16:creationId xmlns:a16="http://schemas.microsoft.com/office/drawing/2014/main" id="{8D111AFF-88E4-7141-894B-53BBBE1918BE}"/>
              </a:ext>
            </a:extLst>
          </p:cNvPr>
          <p:cNvSpPr>
            <a:spLocks noGrp="1"/>
          </p:cNvSpPr>
          <p:nvPr>
            <p:ph sz="quarter" idx="17" hasCustomPrompt="1"/>
          </p:nvPr>
        </p:nvSpPr>
        <p:spPr>
          <a:xfrm>
            <a:off x="6096660" y="1609595"/>
            <a:ext cx="5595938" cy="4294318"/>
          </a:xfrm>
          <a:prstGeom prst="rect">
            <a:avLst/>
          </a:prstGeom>
          <a:solidFill>
            <a:schemeClr val="bg1">
              <a:lumMod val="95000"/>
            </a:schemeClr>
          </a:solidFill>
        </p:spPr>
        <p:txBody>
          <a:bodyPr/>
          <a:lstStyle>
            <a:lvl1pPr>
              <a:defRPr>
                <a:solidFill>
                  <a:schemeClr val="tx2"/>
                </a:solidFill>
              </a:defRPr>
            </a:lvl1pPr>
          </a:lstStyle>
          <a:p>
            <a:pPr lvl="0"/>
            <a:r>
              <a:rPr lang="fr-FR" dirty="0"/>
              <a:t>Cliquez pour insérer un élément</a:t>
            </a:r>
          </a:p>
        </p:txBody>
      </p:sp>
      <p:sp>
        <p:nvSpPr>
          <p:cNvPr id="6" name="Espace réservé du texte 4">
            <a:extLst>
              <a:ext uri="{FF2B5EF4-FFF2-40B4-BE49-F238E27FC236}">
                <a16:creationId xmlns:a16="http://schemas.microsoft.com/office/drawing/2014/main" id="{30FA6ADF-24F5-4136-844C-F6784D4250A1}"/>
              </a:ext>
            </a:extLst>
          </p:cNvPr>
          <p:cNvSpPr>
            <a:spLocks noGrp="1"/>
          </p:cNvSpPr>
          <p:nvPr>
            <p:ph type="body" sz="quarter" idx="18"/>
          </p:nvPr>
        </p:nvSpPr>
        <p:spPr>
          <a:xfrm>
            <a:off x="498661" y="2087563"/>
            <a:ext cx="5220000" cy="381635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141905591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Texte + Photo">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pPr/>
              <a:t>‹N°›</a:t>
            </a:fld>
            <a:endParaRPr lang="fr-FR" dirty="0"/>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a:solidFill>
            <a:schemeClr val="accent1"/>
          </a:solidFill>
        </p:spPr>
        <p:txBody>
          <a:bodyPr/>
          <a:lstStyle/>
          <a:p>
            <a:r>
              <a:rPr lang="fr-FR" dirty="0"/>
              <a:t>Cliquez pour ajouter un titre</a:t>
            </a:r>
          </a:p>
        </p:txBody>
      </p:sp>
      <p:sp>
        <p:nvSpPr>
          <p:cNvPr id="4" name="Espace réservé du contenu 3">
            <a:extLst>
              <a:ext uri="{FF2B5EF4-FFF2-40B4-BE49-F238E27FC236}">
                <a16:creationId xmlns:a16="http://schemas.microsoft.com/office/drawing/2014/main" id="{8D111AFF-88E4-7141-894B-53BBBE1918BE}"/>
              </a:ext>
            </a:extLst>
          </p:cNvPr>
          <p:cNvSpPr>
            <a:spLocks noGrp="1"/>
          </p:cNvSpPr>
          <p:nvPr>
            <p:ph sz="quarter" idx="17" hasCustomPrompt="1"/>
          </p:nvPr>
        </p:nvSpPr>
        <p:spPr>
          <a:xfrm>
            <a:off x="6096660" y="1609595"/>
            <a:ext cx="5595938" cy="4294318"/>
          </a:xfrm>
          <a:prstGeom prst="rect">
            <a:avLst/>
          </a:prstGeom>
          <a:solidFill>
            <a:schemeClr val="bg1">
              <a:lumMod val="95000"/>
            </a:schemeClr>
          </a:solidFill>
        </p:spPr>
        <p:txBody>
          <a:bodyPr/>
          <a:lstStyle>
            <a:lvl1pPr>
              <a:defRPr>
                <a:solidFill>
                  <a:schemeClr val="tx2"/>
                </a:solidFill>
              </a:defRPr>
            </a:lvl1pPr>
          </a:lstStyle>
          <a:p>
            <a:pPr lvl="0"/>
            <a:r>
              <a:rPr lang="fr-FR" dirty="0"/>
              <a:t>Cliquez pour insérer un élément</a:t>
            </a:r>
          </a:p>
        </p:txBody>
      </p:sp>
      <p:sp>
        <p:nvSpPr>
          <p:cNvPr id="6" name="Espace réservé du texte 4">
            <a:extLst>
              <a:ext uri="{FF2B5EF4-FFF2-40B4-BE49-F238E27FC236}">
                <a16:creationId xmlns:a16="http://schemas.microsoft.com/office/drawing/2014/main" id="{6ADE6774-34F3-49AC-A02F-D0366059DC4D}"/>
              </a:ext>
            </a:extLst>
          </p:cNvPr>
          <p:cNvSpPr>
            <a:spLocks noGrp="1"/>
          </p:cNvSpPr>
          <p:nvPr>
            <p:ph type="body" sz="quarter" idx="18"/>
          </p:nvPr>
        </p:nvSpPr>
        <p:spPr>
          <a:xfrm>
            <a:off x="498661" y="2087563"/>
            <a:ext cx="5220000" cy="381635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1584216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N°3 CNAM Couverture fond couleur">
    <p:spTree>
      <p:nvGrpSpPr>
        <p:cNvPr id="1" name=""/>
        <p:cNvGrpSpPr/>
        <p:nvPr/>
      </p:nvGrpSpPr>
      <p:grpSpPr>
        <a:xfrm>
          <a:off x="0" y="0"/>
          <a:ext cx="0" cy="0"/>
          <a:chOff x="0" y="0"/>
          <a:chExt cx="0" cy="0"/>
        </a:xfrm>
      </p:grpSpPr>
      <p:pic>
        <p:nvPicPr>
          <p:cNvPr id="6" name="Image 5" descr="Une image contenant alimentation&#10;&#10;Description générée automatiquement" title="Sécurité sociale - l'Assurance Maladie : Agir ensemble, protéger chacun ">
            <a:extLst>
              <a:ext uri="{FF2B5EF4-FFF2-40B4-BE49-F238E27FC236}">
                <a16:creationId xmlns:a16="http://schemas.microsoft.com/office/drawing/2014/main" id="{5FCC7EBB-3471-4590-8C18-BE9203E2E6CD}"/>
              </a:ext>
            </a:extLst>
          </p:cNvPr>
          <p:cNvPicPr>
            <a:picLocks noChangeAspect="1"/>
          </p:cNvPicPr>
          <p:nvPr userDrawn="1"/>
        </p:nvPicPr>
        <p:blipFill rotWithShape="1">
          <a:blip r:embed="rId2" cstate="hqprint">
            <a:extLst>
              <a:ext uri="{28A0092B-C50C-407E-A947-70E740481C1C}">
                <a14:useLocalDpi xmlns:a14="http://schemas.microsoft.com/office/drawing/2010/main"/>
              </a:ext>
            </a:extLst>
          </a:blip>
          <a:srcRect l="6079" t="13944" r="62" b="12486"/>
          <a:stretch/>
        </p:blipFill>
        <p:spPr>
          <a:xfrm>
            <a:off x="536575" y="279400"/>
            <a:ext cx="4705350" cy="1689100"/>
          </a:xfrm>
          <a:prstGeom prst="rect">
            <a:avLst/>
          </a:prstGeom>
        </p:spPr>
      </p:pic>
      <p:sp>
        <p:nvSpPr>
          <p:cNvPr id="10" name="Titre 1">
            <a:extLst>
              <a:ext uri="{FF2B5EF4-FFF2-40B4-BE49-F238E27FC236}">
                <a16:creationId xmlns:a16="http://schemas.microsoft.com/office/drawing/2014/main" id="{61993A03-7512-D045-9F2A-F91E04EFA964}"/>
              </a:ext>
            </a:extLst>
          </p:cNvPr>
          <p:cNvSpPr>
            <a:spLocks noGrp="1"/>
          </p:cNvSpPr>
          <p:nvPr>
            <p:ph type="ctrTitle" hasCustomPrompt="1"/>
          </p:nvPr>
        </p:nvSpPr>
        <p:spPr>
          <a:xfrm>
            <a:off x="506800" y="2188868"/>
            <a:ext cx="11178400" cy="4157999"/>
          </a:xfrm>
          <a:prstGeom prst="rect">
            <a:avLst/>
          </a:prstGeom>
          <a:solidFill>
            <a:schemeClr val="tx1"/>
          </a:solidFill>
        </p:spPr>
        <p:txBody>
          <a:bodyPr lIns="251999" tIns="270000" rIns="90000" bIns="46800" anchor="t">
            <a:normAutofit/>
          </a:bodyPr>
          <a:lstStyle>
            <a:lvl1pPr algn="l">
              <a:lnSpc>
                <a:spcPct val="120000"/>
              </a:lnSpc>
              <a:spcAft>
                <a:spcPts val="0"/>
              </a:spcAft>
              <a:defRPr sz="4100"/>
            </a:lvl1pPr>
          </a:lstStyle>
          <a:p>
            <a:r>
              <a:rPr lang="fr-FR" dirty="0"/>
              <a:t>CLIQUEZ POUR AJOUTER UN TITRE</a:t>
            </a:r>
          </a:p>
        </p:txBody>
      </p:sp>
      <p:sp>
        <p:nvSpPr>
          <p:cNvPr id="2" name="Espace réservé de la date 1">
            <a:extLst>
              <a:ext uri="{FF2B5EF4-FFF2-40B4-BE49-F238E27FC236}">
                <a16:creationId xmlns:a16="http://schemas.microsoft.com/office/drawing/2014/main" id="{92507B6F-FE6B-4F61-B061-42BC8C5E7C81}"/>
              </a:ext>
            </a:extLst>
          </p:cNvPr>
          <p:cNvSpPr>
            <a:spLocks noGrp="1"/>
          </p:cNvSpPr>
          <p:nvPr>
            <p:ph type="dt" sz="half" idx="10"/>
          </p:nvPr>
        </p:nvSpPr>
        <p:spPr>
          <a:xfrm>
            <a:off x="9900000" y="6372000"/>
            <a:ext cx="1800000" cy="288000"/>
          </a:xfrm>
        </p:spPr>
        <p:txBody>
          <a:bodyPr/>
          <a:lstStyle/>
          <a:p>
            <a:fld id="{283CFBEF-98C3-6C4D-AECE-A89E43EA2455}" type="datetime1">
              <a:rPr lang="fr-FR" smtClean="0"/>
              <a:t>18/03/2024</a:t>
            </a:fld>
            <a:endParaRPr lang="fr-FR" dirty="0"/>
          </a:p>
        </p:txBody>
      </p:sp>
      <p:sp>
        <p:nvSpPr>
          <p:cNvPr id="8" name="Espace réservé du texte 13"/>
          <p:cNvSpPr>
            <a:spLocks noGrp="1"/>
          </p:cNvSpPr>
          <p:nvPr>
            <p:ph type="body" sz="quarter" idx="12" hasCustomPrompt="1"/>
          </p:nvPr>
        </p:nvSpPr>
        <p:spPr>
          <a:xfrm>
            <a:off x="701458" y="4834372"/>
            <a:ext cx="10935221" cy="752475"/>
          </a:xfrm>
          <a:prstGeom prst="rect">
            <a:avLst/>
          </a:prstGeom>
        </p:spPr>
        <p:txBody>
          <a:bodyPr>
            <a:normAutofit/>
          </a:bodyPr>
          <a:lstStyle>
            <a:lvl1pPr>
              <a:lnSpc>
                <a:spcPct val="100000"/>
              </a:lnSpc>
              <a:spcAft>
                <a:spcPts val="0"/>
              </a:spcAft>
              <a:defRPr sz="2200">
                <a:solidFill>
                  <a:schemeClr val="bg1"/>
                </a:solidFill>
              </a:defRPr>
            </a:lvl1pPr>
          </a:lstStyle>
          <a:p>
            <a:pPr lvl="0"/>
            <a:r>
              <a:rPr lang="fr-FR" dirty="0"/>
              <a:t>CLIQUEZ POUR AJOUTER UN SOUS-TITRE</a:t>
            </a:r>
          </a:p>
        </p:txBody>
      </p:sp>
      <p:sp>
        <p:nvSpPr>
          <p:cNvPr id="9" name="Espace réservé du texte 13"/>
          <p:cNvSpPr>
            <a:spLocks noGrp="1"/>
          </p:cNvSpPr>
          <p:nvPr>
            <p:ph type="body" sz="quarter" idx="13" hasCustomPrompt="1"/>
          </p:nvPr>
        </p:nvSpPr>
        <p:spPr>
          <a:xfrm>
            <a:off x="4867422" y="5971703"/>
            <a:ext cx="6797939" cy="316555"/>
          </a:xfrm>
          <a:prstGeom prst="rect">
            <a:avLst/>
          </a:prstGeom>
        </p:spPr>
        <p:txBody>
          <a:bodyPr/>
          <a:lstStyle>
            <a:lvl1pPr marL="0" marR="0" indent="0" algn="r" defTabSz="914400" rtl="0" eaLnBrk="1" fontAlgn="auto" latinLnBrk="0" hangingPunct="1">
              <a:lnSpc>
                <a:spcPct val="100000"/>
              </a:lnSpc>
              <a:spcBef>
                <a:spcPts val="0"/>
              </a:spcBef>
              <a:spcAft>
                <a:spcPts val="0"/>
              </a:spcAft>
              <a:buClr>
                <a:schemeClr val="tx2"/>
              </a:buClr>
              <a:buSzTx/>
              <a:buFont typeface="Symbol" panose="05050102010706020507" pitchFamily="18" charset="2"/>
              <a:buNone/>
              <a:tabLst/>
              <a:defRPr sz="1800" b="0" i="0">
                <a:solidFill>
                  <a:schemeClr val="bg1"/>
                </a:solidFill>
              </a:defRPr>
            </a:lvl1pPr>
          </a:lstStyle>
          <a:p>
            <a:pPr marL="0" marR="0" lvl="0" indent="0" algn="r" defTabSz="914400" rtl="0" eaLnBrk="1" fontAlgn="auto" latinLnBrk="0" hangingPunct="1">
              <a:lnSpc>
                <a:spcPct val="100000"/>
              </a:lnSpc>
              <a:spcBef>
                <a:spcPts val="0"/>
              </a:spcBef>
              <a:spcAft>
                <a:spcPts val="0"/>
              </a:spcAft>
              <a:buClr>
                <a:schemeClr val="tx2"/>
              </a:buClr>
              <a:buSzTx/>
              <a:buFont typeface="Symbol" panose="05050102010706020507" pitchFamily="18" charset="2"/>
              <a:buNone/>
              <a:tabLst/>
              <a:defRPr/>
            </a:pPr>
            <a:r>
              <a:rPr lang="fr-FR" dirty="0"/>
              <a:t>Cliquez pour ajouter du texte (nom de l’entité émettrice)</a:t>
            </a:r>
          </a:p>
          <a:p>
            <a:pPr lvl="0"/>
            <a:endParaRPr lang="fr-FR" dirty="0"/>
          </a:p>
        </p:txBody>
      </p:sp>
    </p:spTree>
    <p:extLst>
      <p:ext uri="{BB962C8B-B14F-4D97-AF65-F5344CB8AC3E}">
        <p14:creationId xmlns:p14="http://schemas.microsoft.com/office/powerpoint/2010/main" val="25679539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_Texte + Photo">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pPr/>
              <a:t>‹N°›</a:t>
            </a:fld>
            <a:endParaRPr lang="fr-FR" dirty="0"/>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a:solidFill>
            <a:schemeClr val="accent2"/>
          </a:solidFill>
        </p:spPr>
        <p:txBody>
          <a:bodyPr/>
          <a:lstStyle/>
          <a:p>
            <a:r>
              <a:rPr lang="fr-FR" dirty="0"/>
              <a:t>Cliquez pour ajouter un titre</a:t>
            </a:r>
          </a:p>
        </p:txBody>
      </p:sp>
      <p:sp>
        <p:nvSpPr>
          <p:cNvPr id="4" name="Espace réservé du contenu 3">
            <a:extLst>
              <a:ext uri="{FF2B5EF4-FFF2-40B4-BE49-F238E27FC236}">
                <a16:creationId xmlns:a16="http://schemas.microsoft.com/office/drawing/2014/main" id="{8D111AFF-88E4-7141-894B-53BBBE1918BE}"/>
              </a:ext>
            </a:extLst>
          </p:cNvPr>
          <p:cNvSpPr>
            <a:spLocks noGrp="1"/>
          </p:cNvSpPr>
          <p:nvPr>
            <p:ph sz="quarter" idx="17" hasCustomPrompt="1"/>
          </p:nvPr>
        </p:nvSpPr>
        <p:spPr>
          <a:xfrm>
            <a:off x="6096660" y="1609595"/>
            <a:ext cx="5595938" cy="4294318"/>
          </a:xfrm>
          <a:prstGeom prst="rect">
            <a:avLst/>
          </a:prstGeom>
          <a:solidFill>
            <a:schemeClr val="bg1">
              <a:lumMod val="95000"/>
            </a:schemeClr>
          </a:solidFill>
        </p:spPr>
        <p:txBody>
          <a:bodyPr/>
          <a:lstStyle>
            <a:lvl1pPr>
              <a:defRPr>
                <a:solidFill>
                  <a:schemeClr val="tx2"/>
                </a:solidFill>
              </a:defRPr>
            </a:lvl1pPr>
          </a:lstStyle>
          <a:p>
            <a:pPr lvl="0"/>
            <a:r>
              <a:rPr lang="fr-FR" dirty="0"/>
              <a:t>Cliquez pour insérer un élément</a:t>
            </a:r>
          </a:p>
        </p:txBody>
      </p:sp>
      <p:sp>
        <p:nvSpPr>
          <p:cNvPr id="6" name="Espace réservé du texte 4">
            <a:extLst>
              <a:ext uri="{FF2B5EF4-FFF2-40B4-BE49-F238E27FC236}">
                <a16:creationId xmlns:a16="http://schemas.microsoft.com/office/drawing/2014/main" id="{D662AE38-9407-4D2E-9CC9-7BB7DE459250}"/>
              </a:ext>
            </a:extLst>
          </p:cNvPr>
          <p:cNvSpPr>
            <a:spLocks noGrp="1"/>
          </p:cNvSpPr>
          <p:nvPr>
            <p:ph type="body" sz="quarter" idx="18"/>
          </p:nvPr>
        </p:nvSpPr>
        <p:spPr>
          <a:xfrm>
            <a:off x="498661" y="2087563"/>
            <a:ext cx="5220000" cy="381635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41424023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4_Texte + Photo">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pPr/>
              <a:t>‹N°›</a:t>
            </a:fld>
            <a:endParaRPr lang="fr-FR" dirty="0"/>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a:solidFill>
            <a:schemeClr val="accent4"/>
          </a:solidFill>
        </p:spPr>
        <p:txBody>
          <a:bodyPr/>
          <a:lstStyle/>
          <a:p>
            <a:r>
              <a:rPr lang="fr-FR" dirty="0"/>
              <a:t>Cliquez pour ajouter un titre</a:t>
            </a:r>
          </a:p>
        </p:txBody>
      </p:sp>
      <p:sp>
        <p:nvSpPr>
          <p:cNvPr id="4" name="Espace réservé du contenu 3">
            <a:extLst>
              <a:ext uri="{FF2B5EF4-FFF2-40B4-BE49-F238E27FC236}">
                <a16:creationId xmlns:a16="http://schemas.microsoft.com/office/drawing/2014/main" id="{8D111AFF-88E4-7141-894B-53BBBE1918BE}"/>
              </a:ext>
            </a:extLst>
          </p:cNvPr>
          <p:cNvSpPr>
            <a:spLocks noGrp="1"/>
          </p:cNvSpPr>
          <p:nvPr>
            <p:ph sz="quarter" idx="17" hasCustomPrompt="1"/>
          </p:nvPr>
        </p:nvSpPr>
        <p:spPr>
          <a:xfrm>
            <a:off x="6096660" y="1609595"/>
            <a:ext cx="5595938" cy="4294318"/>
          </a:xfrm>
          <a:prstGeom prst="rect">
            <a:avLst/>
          </a:prstGeom>
          <a:solidFill>
            <a:schemeClr val="bg1">
              <a:lumMod val="95000"/>
            </a:schemeClr>
          </a:solidFill>
        </p:spPr>
        <p:txBody>
          <a:bodyPr/>
          <a:lstStyle>
            <a:lvl1pPr>
              <a:defRPr>
                <a:solidFill>
                  <a:schemeClr val="tx2"/>
                </a:solidFill>
              </a:defRPr>
            </a:lvl1pPr>
          </a:lstStyle>
          <a:p>
            <a:pPr lvl="0"/>
            <a:r>
              <a:rPr lang="fr-FR" dirty="0"/>
              <a:t>Cliquez pour insérer un élément</a:t>
            </a:r>
          </a:p>
        </p:txBody>
      </p:sp>
      <p:sp>
        <p:nvSpPr>
          <p:cNvPr id="6" name="Espace réservé du texte 4">
            <a:extLst>
              <a:ext uri="{FF2B5EF4-FFF2-40B4-BE49-F238E27FC236}">
                <a16:creationId xmlns:a16="http://schemas.microsoft.com/office/drawing/2014/main" id="{4C16A07E-A0DC-4D23-A540-5B576EF46D13}"/>
              </a:ext>
            </a:extLst>
          </p:cNvPr>
          <p:cNvSpPr>
            <a:spLocks noGrp="1"/>
          </p:cNvSpPr>
          <p:nvPr>
            <p:ph type="body" sz="quarter" idx="18" hasCustomPrompt="1"/>
          </p:nvPr>
        </p:nvSpPr>
        <p:spPr>
          <a:xfrm>
            <a:off x="498661" y="2087563"/>
            <a:ext cx="5220000" cy="3816350"/>
          </a:xfrm>
        </p:spPr>
        <p:txBody>
          <a:bodyPr/>
          <a:lstStyle>
            <a:lvl4pPr>
              <a:defRPr/>
            </a:lvl4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Tree>
    <p:extLst>
      <p:ext uri="{BB962C8B-B14F-4D97-AF65-F5344CB8AC3E}">
        <p14:creationId xmlns:p14="http://schemas.microsoft.com/office/powerpoint/2010/main" val="15889965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Media">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pPr/>
              <a:t>‹N°›</a:t>
            </a:fld>
            <a:endParaRPr lang="fr-FR" dirty="0"/>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p:txBody>
          <a:bodyPr/>
          <a:lstStyle/>
          <a:p>
            <a:r>
              <a:rPr lang="fr-FR" dirty="0"/>
              <a:t>Cliquez pour ajouter un titre</a:t>
            </a:r>
          </a:p>
        </p:txBody>
      </p:sp>
      <p:sp>
        <p:nvSpPr>
          <p:cNvPr id="4" name="Espace réservé du contenu 3">
            <a:extLst>
              <a:ext uri="{FF2B5EF4-FFF2-40B4-BE49-F238E27FC236}">
                <a16:creationId xmlns:a16="http://schemas.microsoft.com/office/drawing/2014/main" id="{8D111AFF-88E4-7141-894B-53BBBE1918BE}"/>
              </a:ext>
            </a:extLst>
          </p:cNvPr>
          <p:cNvSpPr>
            <a:spLocks noGrp="1"/>
          </p:cNvSpPr>
          <p:nvPr>
            <p:ph sz="quarter" idx="17" hasCustomPrompt="1"/>
          </p:nvPr>
        </p:nvSpPr>
        <p:spPr>
          <a:xfrm>
            <a:off x="498660" y="1609595"/>
            <a:ext cx="11193938" cy="4294318"/>
          </a:xfrm>
          <a:prstGeom prst="rect">
            <a:avLst/>
          </a:prstGeom>
          <a:solidFill>
            <a:schemeClr val="bg1">
              <a:lumMod val="95000"/>
            </a:schemeClr>
          </a:solidFill>
        </p:spPr>
        <p:txBody>
          <a:bodyPr/>
          <a:lstStyle>
            <a:lvl1pPr>
              <a:defRPr>
                <a:solidFill>
                  <a:schemeClr val="tx2"/>
                </a:solidFill>
              </a:defRPr>
            </a:lvl1pPr>
          </a:lstStyle>
          <a:p>
            <a:pPr lvl="0"/>
            <a:r>
              <a:rPr lang="fr-FR" dirty="0"/>
              <a:t>Cliquez pour insérer un élément</a:t>
            </a:r>
          </a:p>
        </p:txBody>
      </p:sp>
    </p:spTree>
    <p:extLst>
      <p:ext uri="{BB962C8B-B14F-4D97-AF65-F5344CB8AC3E}">
        <p14:creationId xmlns:p14="http://schemas.microsoft.com/office/powerpoint/2010/main" val="34035610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Media">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pPr/>
              <a:t>‹N°›</a:t>
            </a:fld>
            <a:endParaRPr lang="fr-FR" dirty="0"/>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a:solidFill>
            <a:schemeClr val="tx2"/>
          </a:solidFill>
        </p:spPr>
        <p:txBody>
          <a:bodyPr/>
          <a:lstStyle/>
          <a:p>
            <a:r>
              <a:rPr lang="fr-FR" dirty="0"/>
              <a:t>Cliquez pour ajouter un titre</a:t>
            </a:r>
          </a:p>
        </p:txBody>
      </p:sp>
      <p:sp>
        <p:nvSpPr>
          <p:cNvPr id="4" name="Espace réservé du contenu 3">
            <a:extLst>
              <a:ext uri="{FF2B5EF4-FFF2-40B4-BE49-F238E27FC236}">
                <a16:creationId xmlns:a16="http://schemas.microsoft.com/office/drawing/2014/main" id="{8D111AFF-88E4-7141-894B-53BBBE1918BE}"/>
              </a:ext>
            </a:extLst>
          </p:cNvPr>
          <p:cNvSpPr>
            <a:spLocks noGrp="1"/>
          </p:cNvSpPr>
          <p:nvPr>
            <p:ph sz="quarter" idx="17" hasCustomPrompt="1"/>
          </p:nvPr>
        </p:nvSpPr>
        <p:spPr>
          <a:xfrm>
            <a:off x="498660" y="1609595"/>
            <a:ext cx="11193938" cy="4294318"/>
          </a:xfrm>
          <a:prstGeom prst="rect">
            <a:avLst/>
          </a:prstGeom>
          <a:solidFill>
            <a:schemeClr val="bg1">
              <a:lumMod val="95000"/>
            </a:schemeClr>
          </a:solidFill>
        </p:spPr>
        <p:txBody>
          <a:bodyPr/>
          <a:lstStyle>
            <a:lvl1pPr>
              <a:defRPr>
                <a:solidFill>
                  <a:schemeClr val="tx2"/>
                </a:solidFill>
              </a:defRPr>
            </a:lvl1pPr>
          </a:lstStyle>
          <a:p>
            <a:pPr lvl="0"/>
            <a:r>
              <a:rPr lang="fr-FR" dirty="0"/>
              <a:t>Cliquez pour insérer un élément</a:t>
            </a:r>
          </a:p>
        </p:txBody>
      </p:sp>
    </p:spTree>
    <p:extLst>
      <p:ext uri="{BB962C8B-B14F-4D97-AF65-F5344CB8AC3E}">
        <p14:creationId xmlns:p14="http://schemas.microsoft.com/office/powerpoint/2010/main" val="320176231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_Media">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pPr/>
              <a:t>‹N°›</a:t>
            </a:fld>
            <a:endParaRPr lang="fr-FR" dirty="0"/>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a:solidFill>
            <a:schemeClr val="accent1"/>
          </a:solidFill>
        </p:spPr>
        <p:txBody>
          <a:bodyPr/>
          <a:lstStyle/>
          <a:p>
            <a:r>
              <a:rPr lang="fr-FR" dirty="0"/>
              <a:t>Cliquez pour ajouter un titre</a:t>
            </a:r>
          </a:p>
        </p:txBody>
      </p:sp>
      <p:sp>
        <p:nvSpPr>
          <p:cNvPr id="4" name="Espace réservé du contenu 3">
            <a:extLst>
              <a:ext uri="{FF2B5EF4-FFF2-40B4-BE49-F238E27FC236}">
                <a16:creationId xmlns:a16="http://schemas.microsoft.com/office/drawing/2014/main" id="{8D111AFF-88E4-7141-894B-53BBBE1918BE}"/>
              </a:ext>
            </a:extLst>
          </p:cNvPr>
          <p:cNvSpPr>
            <a:spLocks noGrp="1"/>
          </p:cNvSpPr>
          <p:nvPr>
            <p:ph sz="quarter" idx="17" hasCustomPrompt="1"/>
          </p:nvPr>
        </p:nvSpPr>
        <p:spPr>
          <a:xfrm>
            <a:off x="498660" y="1609595"/>
            <a:ext cx="11193938" cy="4294318"/>
          </a:xfrm>
          <a:prstGeom prst="rect">
            <a:avLst/>
          </a:prstGeom>
          <a:solidFill>
            <a:schemeClr val="bg1">
              <a:lumMod val="95000"/>
            </a:schemeClr>
          </a:solidFill>
        </p:spPr>
        <p:txBody>
          <a:bodyPr/>
          <a:lstStyle>
            <a:lvl1pPr>
              <a:defRPr>
                <a:solidFill>
                  <a:schemeClr val="tx2"/>
                </a:solidFill>
              </a:defRPr>
            </a:lvl1pPr>
          </a:lstStyle>
          <a:p>
            <a:pPr lvl="0"/>
            <a:r>
              <a:rPr lang="fr-FR" dirty="0"/>
              <a:t>Cliquez pour insérer un élément</a:t>
            </a:r>
          </a:p>
        </p:txBody>
      </p:sp>
    </p:spTree>
    <p:extLst>
      <p:ext uri="{BB962C8B-B14F-4D97-AF65-F5344CB8AC3E}">
        <p14:creationId xmlns:p14="http://schemas.microsoft.com/office/powerpoint/2010/main" val="168941614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_Media">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pPr/>
              <a:t>‹N°›</a:t>
            </a:fld>
            <a:endParaRPr lang="fr-FR" dirty="0"/>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a:solidFill>
            <a:schemeClr val="accent2"/>
          </a:solidFill>
        </p:spPr>
        <p:txBody>
          <a:bodyPr/>
          <a:lstStyle/>
          <a:p>
            <a:r>
              <a:rPr lang="fr-FR" dirty="0"/>
              <a:t>Cliquez pour ajouter un titre</a:t>
            </a:r>
          </a:p>
        </p:txBody>
      </p:sp>
      <p:sp>
        <p:nvSpPr>
          <p:cNvPr id="4" name="Espace réservé du contenu 3">
            <a:extLst>
              <a:ext uri="{FF2B5EF4-FFF2-40B4-BE49-F238E27FC236}">
                <a16:creationId xmlns:a16="http://schemas.microsoft.com/office/drawing/2014/main" id="{8D111AFF-88E4-7141-894B-53BBBE1918BE}"/>
              </a:ext>
            </a:extLst>
          </p:cNvPr>
          <p:cNvSpPr>
            <a:spLocks noGrp="1"/>
          </p:cNvSpPr>
          <p:nvPr>
            <p:ph sz="quarter" idx="17" hasCustomPrompt="1"/>
          </p:nvPr>
        </p:nvSpPr>
        <p:spPr>
          <a:xfrm>
            <a:off x="498660" y="1609595"/>
            <a:ext cx="11193938" cy="4294318"/>
          </a:xfrm>
          <a:prstGeom prst="rect">
            <a:avLst/>
          </a:prstGeom>
          <a:solidFill>
            <a:schemeClr val="bg1">
              <a:lumMod val="95000"/>
            </a:schemeClr>
          </a:solidFill>
        </p:spPr>
        <p:txBody>
          <a:bodyPr/>
          <a:lstStyle>
            <a:lvl1pPr>
              <a:defRPr>
                <a:solidFill>
                  <a:schemeClr val="tx2"/>
                </a:solidFill>
              </a:defRPr>
            </a:lvl1pPr>
          </a:lstStyle>
          <a:p>
            <a:pPr lvl="0"/>
            <a:r>
              <a:rPr lang="fr-FR" dirty="0"/>
              <a:t>Cliquez pour insérer un élément</a:t>
            </a:r>
          </a:p>
        </p:txBody>
      </p:sp>
    </p:spTree>
    <p:extLst>
      <p:ext uri="{BB962C8B-B14F-4D97-AF65-F5344CB8AC3E}">
        <p14:creationId xmlns:p14="http://schemas.microsoft.com/office/powerpoint/2010/main" val="31184897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4_Media">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pPr/>
              <a:t>‹N°›</a:t>
            </a:fld>
            <a:endParaRPr lang="fr-FR" dirty="0"/>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a:solidFill>
            <a:schemeClr val="accent4"/>
          </a:solidFill>
        </p:spPr>
        <p:txBody>
          <a:bodyPr/>
          <a:lstStyle/>
          <a:p>
            <a:r>
              <a:rPr lang="fr-FR" dirty="0"/>
              <a:t>Cliquez pour ajouter un titre</a:t>
            </a:r>
          </a:p>
        </p:txBody>
      </p:sp>
      <p:sp>
        <p:nvSpPr>
          <p:cNvPr id="4" name="Espace réservé du contenu 3">
            <a:extLst>
              <a:ext uri="{FF2B5EF4-FFF2-40B4-BE49-F238E27FC236}">
                <a16:creationId xmlns:a16="http://schemas.microsoft.com/office/drawing/2014/main" id="{8D111AFF-88E4-7141-894B-53BBBE1918BE}"/>
              </a:ext>
            </a:extLst>
          </p:cNvPr>
          <p:cNvSpPr>
            <a:spLocks noGrp="1"/>
          </p:cNvSpPr>
          <p:nvPr>
            <p:ph sz="quarter" idx="17" hasCustomPrompt="1"/>
          </p:nvPr>
        </p:nvSpPr>
        <p:spPr>
          <a:xfrm>
            <a:off x="498660" y="1609595"/>
            <a:ext cx="11193938" cy="4192222"/>
          </a:xfrm>
          <a:prstGeom prst="rect">
            <a:avLst/>
          </a:prstGeom>
          <a:solidFill>
            <a:schemeClr val="bg1">
              <a:lumMod val="95000"/>
            </a:schemeClr>
          </a:solidFill>
        </p:spPr>
        <p:txBody>
          <a:bodyPr/>
          <a:lstStyle>
            <a:lvl1pPr>
              <a:defRPr>
                <a:solidFill>
                  <a:schemeClr val="tx2"/>
                </a:solidFill>
              </a:defRPr>
            </a:lvl1pPr>
          </a:lstStyle>
          <a:p>
            <a:pPr lvl="0"/>
            <a:r>
              <a:rPr lang="fr-FR" dirty="0"/>
              <a:t>Cliquez pour insérer un élément</a:t>
            </a:r>
          </a:p>
        </p:txBody>
      </p:sp>
    </p:spTree>
    <p:extLst>
      <p:ext uri="{BB962C8B-B14F-4D97-AF65-F5344CB8AC3E}">
        <p14:creationId xmlns:p14="http://schemas.microsoft.com/office/powerpoint/2010/main" val="408526287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 media">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pPr/>
              <a:t>‹N°›</a:t>
            </a:fld>
            <a:endParaRPr lang="fr-FR" dirty="0"/>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p:txBody>
          <a:bodyPr/>
          <a:lstStyle/>
          <a:p>
            <a:r>
              <a:rPr lang="fr-FR" dirty="0"/>
              <a:t>Cliquez pour ajouter un titre</a:t>
            </a:r>
          </a:p>
        </p:txBody>
      </p:sp>
      <p:sp>
        <p:nvSpPr>
          <p:cNvPr id="10" name="Espace réservé du texte 8">
            <a:extLst>
              <a:ext uri="{FF2B5EF4-FFF2-40B4-BE49-F238E27FC236}">
                <a16:creationId xmlns:a16="http://schemas.microsoft.com/office/drawing/2014/main" id="{761F1608-1EEB-E647-B6C1-A92DFDEACC8B}"/>
              </a:ext>
            </a:extLst>
          </p:cNvPr>
          <p:cNvSpPr>
            <a:spLocks noGrp="1"/>
          </p:cNvSpPr>
          <p:nvPr>
            <p:ph type="body" sz="quarter" idx="13" hasCustomPrompt="1"/>
          </p:nvPr>
        </p:nvSpPr>
        <p:spPr>
          <a:xfrm>
            <a:off x="498660" y="4888434"/>
            <a:ext cx="3527240" cy="915468"/>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
        <p:nvSpPr>
          <p:cNvPr id="11" name="Espace réservé du texte 8">
            <a:extLst>
              <a:ext uri="{FF2B5EF4-FFF2-40B4-BE49-F238E27FC236}">
                <a16:creationId xmlns:a16="http://schemas.microsoft.com/office/drawing/2014/main" id="{12396C78-3A19-AA4A-BA82-771000D34AB6}"/>
              </a:ext>
            </a:extLst>
          </p:cNvPr>
          <p:cNvSpPr>
            <a:spLocks noGrp="1"/>
          </p:cNvSpPr>
          <p:nvPr>
            <p:ph type="body" sz="quarter" idx="19" hasCustomPrompt="1"/>
          </p:nvPr>
        </p:nvSpPr>
        <p:spPr>
          <a:xfrm>
            <a:off x="4333040" y="4888432"/>
            <a:ext cx="3527240" cy="915469"/>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
        <p:nvSpPr>
          <p:cNvPr id="13" name="Espace réservé du texte 8">
            <a:extLst>
              <a:ext uri="{FF2B5EF4-FFF2-40B4-BE49-F238E27FC236}">
                <a16:creationId xmlns:a16="http://schemas.microsoft.com/office/drawing/2014/main" id="{EC2BF74E-545A-A440-902F-FA50E56110EE}"/>
              </a:ext>
            </a:extLst>
          </p:cNvPr>
          <p:cNvSpPr>
            <a:spLocks noGrp="1"/>
          </p:cNvSpPr>
          <p:nvPr>
            <p:ph type="body" sz="quarter" idx="20" hasCustomPrompt="1"/>
          </p:nvPr>
        </p:nvSpPr>
        <p:spPr>
          <a:xfrm>
            <a:off x="8167420" y="4888431"/>
            <a:ext cx="3527240" cy="915470"/>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
        <p:nvSpPr>
          <p:cNvPr id="5" name="Espace réservé du contenu 4">
            <a:extLst>
              <a:ext uri="{FF2B5EF4-FFF2-40B4-BE49-F238E27FC236}">
                <a16:creationId xmlns:a16="http://schemas.microsoft.com/office/drawing/2014/main" id="{823BC6F5-8015-C948-A0DF-067DBD51FF6B}"/>
              </a:ext>
            </a:extLst>
          </p:cNvPr>
          <p:cNvSpPr>
            <a:spLocks noGrp="1"/>
          </p:cNvSpPr>
          <p:nvPr>
            <p:ph sz="quarter" idx="21" hasCustomPrompt="1"/>
          </p:nvPr>
        </p:nvSpPr>
        <p:spPr>
          <a:xfrm>
            <a:off x="49847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dirty="0"/>
              <a:t>Cliquez pour insérer un élément</a:t>
            </a:r>
          </a:p>
        </p:txBody>
      </p:sp>
      <p:sp>
        <p:nvSpPr>
          <p:cNvPr id="14" name="Espace réservé du contenu 4">
            <a:extLst>
              <a:ext uri="{FF2B5EF4-FFF2-40B4-BE49-F238E27FC236}">
                <a16:creationId xmlns:a16="http://schemas.microsoft.com/office/drawing/2014/main" id="{A4EA6C08-DD50-7E46-B36D-C6F5E1D6A9D7}"/>
              </a:ext>
            </a:extLst>
          </p:cNvPr>
          <p:cNvSpPr>
            <a:spLocks noGrp="1"/>
          </p:cNvSpPr>
          <p:nvPr>
            <p:ph sz="quarter" idx="22" hasCustomPrompt="1"/>
          </p:nvPr>
        </p:nvSpPr>
        <p:spPr>
          <a:xfrm>
            <a:off x="433285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dirty="0"/>
              <a:t>Cliquez pour insérer un élément</a:t>
            </a:r>
          </a:p>
        </p:txBody>
      </p:sp>
      <p:sp>
        <p:nvSpPr>
          <p:cNvPr id="15" name="Espace réservé du contenu 4">
            <a:extLst>
              <a:ext uri="{FF2B5EF4-FFF2-40B4-BE49-F238E27FC236}">
                <a16:creationId xmlns:a16="http://schemas.microsoft.com/office/drawing/2014/main" id="{724E9820-D288-7446-90D8-96CAB19684DA}"/>
              </a:ext>
            </a:extLst>
          </p:cNvPr>
          <p:cNvSpPr>
            <a:spLocks noGrp="1"/>
          </p:cNvSpPr>
          <p:nvPr>
            <p:ph sz="quarter" idx="23" hasCustomPrompt="1"/>
          </p:nvPr>
        </p:nvSpPr>
        <p:spPr>
          <a:xfrm>
            <a:off x="816723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dirty="0"/>
              <a:t>Cliquez pour insérer un élément</a:t>
            </a:r>
          </a:p>
        </p:txBody>
      </p:sp>
    </p:spTree>
    <p:extLst>
      <p:ext uri="{BB962C8B-B14F-4D97-AF65-F5344CB8AC3E}">
        <p14:creationId xmlns:p14="http://schemas.microsoft.com/office/powerpoint/2010/main" val="159485892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3 media">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pPr/>
              <a:t>‹N°›</a:t>
            </a:fld>
            <a:endParaRPr lang="fr-FR" dirty="0"/>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a:solidFill>
            <a:schemeClr val="tx2"/>
          </a:solidFill>
        </p:spPr>
        <p:txBody>
          <a:bodyPr/>
          <a:lstStyle/>
          <a:p>
            <a:r>
              <a:rPr lang="fr-FR" dirty="0"/>
              <a:t>Cliquez pour ajouter un titre</a:t>
            </a:r>
          </a:p>
        </p:txBody>
      </p:sp>
      <p:sp>
        <p:nvSpPr>
          <p:cNvPr id="5" name="Espace réservé du contenu 4">
            <a:extLst>
              <a:ext uri="{FF2B5EF4-FFF2-40B4-BE49-F238E27FC236}">
                <a16:creationId xmlns:a16="http://schemas.microsoft.com/office/drawing/2014/main" id="{823BC6F5-8015-C948-A0DF-067DBD51FF6B}"/>
              </a:ext>
            </a:extLst>
          </p:cNvPr>
          <p:cNvSpPr>
            <a:spLocks noGrp="1"/>
          </p:cNvSpPr>
          <p:nvPr>
            <p:ph sz="quarter" idx="21"/>
          </p:nvPr>
        </p:nvSpPr>
        <p:spPr>
          <a:xfrm>
            <a:off x="49847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a:t>Modifiez les styles du texte du masque</a:t>
            </a:r>
          </a:p>
        </p:txBody>
      </p:sp>
      <p:sp>
        <p:nvSpPr>
          <p:cNvPr id="14" name="Espace réservé du contenu 4">
            <a:extLst>
              <a:ext uri="{FF2B5EF4-FFF2-40B4-BE49-F238E27FC236}">
                <a16:creationId xmlns:a16="http://schemas.microsoft.com/office/drawing/2014/main" id="{A4EA6C08-DD50-7E46-B36D-C6F5E1D6A9D7}"/>
              </a:ext>
            </a:extLst>
          </p:cNvPr>
          <p:cNvSpPr>
            <a:spLocks noGrp="1"/>
          </p:cNvSpPr>
          <p:nvPr>
            <p:ph sz="quarter" idx="22"/>
          </p:nvPr>
        </p:nvSpPr>
        <p:spPr>
          <a:xfrm>
            <a:off x="433285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a:t>Modifiez les styles du texte du masque</a:t>
            </a:r>
          </a:p>
        </p:txBody>
      </p:sp>
      <p:sp>
        <p:nvSpPr>
          <p:cNvPr id="15" name="Espace réservé du contenu 4">
            <a:extLst>
              <a:ext uri="{FF2B5EF4-FFF2-40B4-BE49-F238E27FC236}">
                <a16:creationId xmlns:a16="http://schemas.microsoft.com/office/drawing/2014/main" id="{724E9820-D288-7446-90D8-96CAB19684DA}"/>
              </a:ext>
            </a:extLst>
          </p:cNvPr>
          <p:cNvSpPr>
            <a:spLocks noGrp="1"/>
          </p:cNvSpPr>
          <p:nvPr>
            <p:ph sz="quarter" idx="23"/>
          </p:nvPr>
        </p:nvSpPr>
        <p:spPr>
          <a:xfrm>
            <a:off x="816723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a:t>Modifiez les styles du texte du masque</a:t>
            </a:r>
          </a:p>
        </p:txBody>
      </p:sp>
      <p:sp>
        <p:nvSpPr>
          <p:cNvPr id="16" name="Espace réservé du texte 8">
            <a:extLst>
              <a:ext uri="{FF2B5EF4-FFF2-40B4-BE49-F238E27FC236}">
                <a16:creationId xmlns:a16="http://schemas.microsoft.com/office/drawing/2014/main" id="{F2F5452A-EA35-364C-871A-EF7CC620C4BD}"/>
              </a:ext>
            </a:extLst>
          </p:cNvPr>
          <p:cNvSpPr>
            <a:spLocks noGrp="1"/>
          </p:cNvSpPr>
          <p:nvPr>
            <p:ph type="body" sz="quarter" idx="13" hasCustomPrompt="1"/>
          </p:nvPr>
        </p:nvSpPr>
        <p:spPr>
          <a:xfrm>
            <a:off x="498660" y="4888434"/>
            <a:ext cx="3527240" cy="915468"/>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
        <p:nvSpPr>
          <p:cNvPr id="17" name="Espace réservé du texte 8">
            <a:extLst>
              <a:ext uri="{FF2B5EF4-FFF2-40B4-BE49-F238E27FC236}">
                <a16:creationId xmlns:a16="http://schemas.microsoft.com/office/drawing/2014/main" id="{826E2E5D-419D-F744-910A-52FB82C616E2}"/>
              </a:ext>
            </a:extLst>
          </p:cNvPr>
          <p:cNvSpPr>
            <a:spLocks noGrp="1"/>
          </p:cNvSpPr>
          <p:nvPr>
            <p:ph type="body" sz="quarter" idx="19" hasCustomPrompt="1"/>
          </p:nvPr>
        </p:nvSpPr>
        <p:spPr>
          <a:xfrm>
            <a:off x="4333040" y="4888432"/>
            <a:ext cx="3527240" cy="915469"/>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
        <p:nvSpPr>
          <p:cNvPr id="18" name="Espace réservé du texte 8">
            <a:extLst>
              <a:ext uri="{FF2B5EF4-FFF2-40B4-BE49-F238E27FC236}">
                <a16:creationId xmlns:a16="http://schemas.microsoft.com/office/drawing/2014/main" id="{822EADD7-9147-EC4B-B04B-311375EF40B2}"/>
              </a:ext>
            </a:extLst>
          </p:cNvPr>
          <p:cNvSpPr>
            <a:spLocks noGrp="1"/>
          </p:cNvSpPr>
          <p:nvPr>
            <p:ph type="body" sz="quarter" idx="20" hasCustomPrompt="1"/>
          </p:nvPr>
        </p:nvSpPr>
        <p:spPr>
          <a:xfrm>
            <a:off x="8167420" y="4888431"/>
            <a:ext cx="3527240" cy="915470"/>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Tree>
    <p:extLst>
      <p:ext uri="{BB962C8B-B14F-4D97-AF65-F5344CB8AC3E}">
        <p14:creationId xmlns:p14="http://schemas.microsoft.com/office/powerpoint/2010/main" val="19352013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_3 media">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pPr/>
              <a:t>‹N°›</a:t>
            </a:fld>
            <a:endParaRPr lang="fr-FR" dirty="0"/>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a:solidFill>
            <a:schemeClr val="accent1"/>
          </a:solidFill>
        </p:spPr>
        <p:txBody>
          <a:bodyPr/>
          <a:lstStyle/>
          <a:p>
            <a:r>
              <a:rPr lang="fr-FR" dirty="0"/>
              <a:t>Cliquez pour ajouter un titre</a:t>
            </a:r>
          </a:p>
        </p:txBody>
      </p:sp>
      <p:sp>
        <p:nvSpPr>
          <p:cNvPr id="5" name="Espace réservé du contenu 4">
            <a:extLst>
              <a:ext uri="{FF2B5EF4-FFF2-40B4-BE49-F238E27FC236}">
                <a16:creationId xmlns:a16="http://schemas.microsoft.com/office/drawing/2014/main" id="{823BC6F5-8015-C948-A0DF-067DBD51FF6B}"/>
              </a:ext>
            </a:extLst>
          </p:cNvPr>
          <p:cNvSpPr>
            <a:spLocks noGrp="1"/>
          </p:cNvSpPr>
          <p:nvPr>
            <p:ph sz="quarter" idx="21"/>
          </p:nvPr>
        </p:nvSpPr>
        <p:spPr>
          <a:xfrm>
            <a:off x="49847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a:t>Modifiez les styles du texte du masque</a:t>
            </a:r>
          </a:p>
        </p:txBody>
      </p:sp>
      <p:sp>
        <p:nvSpPr>
          <p:cNvPr id="14" name="Espace réservé du contenu 4">
            <a:extLst>
              <a:ext uri="{FF2B5EF4-FFF2-40B4-BE49-F238E27FC236}">
                <a16:creationId xmlns:a16="http://schemas.microsoft.com/office/drawing/2014/main" id="{A4EA6C08-DD50-7E46-B36D-C6F5E1D6A9D7}"/>
              </a:ext>
            </a:extLst>
          </p:cNvPr>
          <p:cNvSpPr>
            <a:spLocks noGrp="1"/>
          </p:cNvSpPr>
          <p:nvPr>
            <p:ph sz="quarter" idx="22"/>
          </p:nvPr>
        </p:nvSpPr>
        <p:spPr>
          <a:xfrm>
            <a:off x="433285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a:t>Modifiez les styles du texte du masque</a:t>
            </a:r>
          </a:p>
        </p:txBody>
      </p:sp>
      <p:sp>
        <p:nvSpPr>
          <p:cNvPr id="15" name="Espace réservé du contenu 4">
            <a:extLst>
              <a:ext uri="{FF2B5EF4-FFF2-40B4-BE49-F238E27FC236}">
                <a16:creationId xmlns:a16="http://schemas.microsoft.com/office/drawing/2014/main" id="{724E9820-D288-7446-90D8-96CAB19684DA}"/>
              </a:ext>
            </a:extLst>
          </p:cNvPr>
          <p:cNvSpPr>
            <a:spLocks noGrp="1"/>
          </p:cNvSpPr>
          <p:nvPr>
            <p:ph sz="quarter" idx="23"/>
          </p:nvPr>
        </p:nvSpPr>
        <p:spPr>
          <a:xfrm>
            <a:off x="816723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a:t>Modifiez les styles du texte du masque</a:t>
            </a:r>
          </a:p>
        </p:txBody>
      </p:sp>
      <p:sp>
        <p:nvSpPr>
          <p:cNvPr id="16" name="Espace réservé du texte 8">
            <a:extLst>
              <a:ext uri="{FF2B5EF4-FFF2-40B4-BE49-F238E27FC236}">
                <a16:creationId xmlns:a16="http://schemas.microsoft.com/office/drawing/2014/main" id="{21928D4E-4DC9-7743-8E29-22CA76F8BA77}"/>
              </a:ext>
            </a:extLst>
          </p:cNvPr>
          <p:cNvSpPr>
            <a:spLocks noGrp="1"/>
          </p:cNvSpPr>
          <p:nvPr>
            <p:ph type="body" sz="quarter" idx="13" hasCustomPrompt="1"/>
          </p:nvPr>
        </p:nvSpPr>
        <p:spPr>
          <a:xfrm>
            <a:off x="498660" y="4888434"/>
            <a:ext cx="3527240" cy="915468"/>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
        <p:nvSpPr>
          <p:cNvPr id="17" name="Espace réservé du texte 8">
            <a:extLst>
              <a:ext uri="{FF2B5EF4-FFF2-40B4-BE49-F238E27FC236}">
                <a16:creationId xmlns:a16="http://schemas.microsoft.com/office/drawing/2014/main" id="{55C896D7-F7BF-3B45-9D73-EEF39DDECBA1}"/>
              </a:ext>
            </a:extLst>
          </p:cNvPr>
          <p:cNvSpPr>
            <a:spLocks noGrp="1"/>
          </p:cNvSpPr>
          <p:nvPr>
            <p:ph type="body" sz="quarter" idx="19" hasCustomPrompt="1"/>
          </p:nvPr>
        </p:nvSpPr>
        <p:spPr>
          <a:xfrm>
            <a:off x="4333040" y="4888432"/>
            <a:ext cx="3527240" cy="915469"/>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
        <p:nvSpPr>
          <p:cNvPr id="18" name="Espace réservé du texte 8">
            <a:extLst>
              <a:ext uri="{FF2B5EF4-FFF2-40B4-BE49-F238E27FC236}">
                <a16:creationId xmlns:a16="http://schemas.microsoft.com/office/drawing/2014/main" id="{971C6247-F563-9D41-B02F-4C097708A157}"/>
              </a:ext>
            </a:extLst>
          </p:cNvPr>
          <p:cNvSpPr>
            <a:spLocks noGrp="1"/>
          </p:cNvSpPr>
          <p:nvPr>
            <p:ph type="body" sz="quarter" idx="20" hasCustomPrompt="1"/>
          </p:nvPr>
        </p:nvSpPr>
        <p:spPr>
          <a:xfrm>
            <a:off x="8167420" y="4888431"/>
            <a:ext cx="3527240" cy="915470"/>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Tree>
    <p:extLst>
      <p:ext uri="{BB962C8B-B14F-4D97-AF65-F5344CB8AC3E}">
        <p14:creationId xmlns:p14="http://schemas.microsoft.com/office/powerpoint/2010/main" val="4041546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N°1 CNAM Couverture avec photo">
    <p:spTree>
      <p:nvGrpSpPr>
        <p:cNvPr id="1" name=""/>
        <p:cNvGrpSpPr/>
        <p:nvPr/>
      </p:nvGrpSpPr>
      <p:grpSpPr>
        <a:xfrm>
          <a:off x="0" y="0"/>
          <a:ext cx="0" cy="0"/>
          <a:chOff x="0" y="0"/>
          <a:chExt cx="0" cy="0"/>
        </a:xfrm>
      </p:grpSpPr>
      <p:pic>
        <p:nvPicPr>
          <p:cNvPr id="3" name="Image 2" title="Sécurité sociale - l'Assurance Maladie : Agir ensemble, protéger chacun - Caisse nationale">
            <a:extLst>
              <a:ext uri="{FF2B5EF4-FFF2-40B4-BE49-F238E27FC236}">
                <a16:creationId xmlns:a16="http://schemas.microsoft.com/office/drawing/2014/main" id="{CEA28011-C0C0-F648-8291-02F48A1D5717}"/>
              </a:ext>
            </a:extLst>
          </p:cNvPr>
          <p:cNvPicPr>
            <a:picLocks noChangeAspect="1"/>
          </p:cNvPicPr>
          <p:nvPr userDrawn="1"/>
        </p:nvPicPr>
        <p:blipFill>
          <a:blip r:embed="rId2"/>
          <a:stretch>
            <a:fillRect/>
          </a:stretch>
        </p:blipFill>
        <p:spPr>
          <a:xfrm>
            <a:off x="220752" y="-49428"/>
            <a:ext cx="7587938" cy="2304000"/>
          </a:xfrm>
          <a:prstGeom prst="rect">
            <a:avLst/>
          </a:prstGeom>
        </p:spPr>
      </p:pic>
      <p:sp>
        <p:nvSpPr>
          <p:cNvPr id="9" name="Espace réservé pour une image  2">
            <a:extLst>
              <a:ext uri="{FF2B5EF4-FFF2-40B4-BE49-F238E27FC236}">
                <a16:creationId xmlns:a16="http://schemas.microsoft.com/office/drawing/2014/main" id="{4A942647-1398-2A41-AAA1-AA7C84CCEB7A}"/>
              </a:ext>
            </a:extLst>
          </p:cNvPr>
          <p:cNvSpPr>
            <a:spLocks noGrp="1"/>
          </p:cNvSpPr>
          <p:nvPr>
            <p:ph type="pic" idx="14"/>
          </p:nvPr>
        </p:nvSpPr>
        <p:spPr>
          <a:xfrm>
            <a:off x="507201" y="2188868"/>
            <a:ext cx="11178000" cy="4158000"/>
          </a:xfrm>
          <a:prstGeom prst="rect">
            <a:avLst/>
          </a:prstGeom>
          <a:solidFill>
            <a:schemeClr val="bg1">
              <a:lumMod val="95000"/>
            </a:schemeClr>
          </a:solidFill>
        </p:spPr>
        <p:txBody>
          <a:bodyPr anchor="ctr"/>
          <a:lstStyle>
            <a:lvl1pPr marL="0" indent="0" algn="ctr">
              <a:buNone/>
              <a:defRPr sz="1400" b="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fr-FR" dirty="0"/>
          </a:p>
        </p:txBody>
      </p:sp>
      <p:sp>
        <p:nvSpPr>
          <p:cNvPr id="22" name="Titre 1">
            <a:extLst>
              <a:ext uri="{FF2B5EF4-FFF2-40B4-BE49-F238E27FC236}">
                <a16:creationId xmlns:a16="http://schemas.microsoft.com/office/drawing/2014/main" id="{08C5C4EE-51F7-9940-9606-76F8D4D73B88}"/>
              </a:ext>
            </a:extLst>
          </p:cNvPr>
          <p:cNvSpPr>
            <a:spLocks noGrp="1"/>
          </p:cNvSpPr>
          <p:nvPr>
            <p:ph type="ctrTitle" hasCustomPrompt="1"/>
          </p:nvPr>
        </p:nvSpPr>
        <p:spPr>
          <a:xfrm>
            <a:off x="506801" y="2188868"/>
            <a:ext cx="6840000" cy="4157999"/>
          </a:xfrm>
          <a:prstGeom prst="rect">
            <a:avLst/>
          </a:prstGeom>
          <a:noFill/>
        </p:spPr>
        <p:txBody>
          <a:bodyPr lIns="251999" tIns="270000" rIns="90000" bIns="46800" anchor="t">
            <a:normAutofit/>
          </a:bodyPr>
          <a:lstStyle>
            <a:lvl1pPr algn="l">
              <a:lnSpc>
                <a:spcPct val="120000"/>
              </a:lnSpc>
              <a:spcAft>
                <a:spcPts val="0"/>
              </a:spcAft>
              <a:defRPr sz="4100"/>
            </a:lvl1pPr>
          </a:lstStyle>
          <a:p>
            <a:r>
              <a:rPr lang="fr-FR" dirty="0"/>
              <a:t>CLIQUEZ POUR AJOUTER UN TITRE</a:t>
            </a:r>
          </a:p>
        </p:txBody>
      </p:sp>
      <p:sp>
        <p:nvSpPr>
          <p:cNvPr id="12" name="Espace réservé de la date 11">
            <a:extLst>
              <a:ext uri="{FF2B5EF4-FFF2-40B4-BE49-F238E27FC236}">
                <a16:creationId xmlns:a16="http://schemas.microsoft.com/office/drawing/2014/main" id="{03F3D622-9637-41B2-A77E-476826BB4A98}"/>
              </a:ext>
            </a:extLst>
          </p:cNvPr>
          <p:cNvSpPr>
            <a:spLocks noGrp="1"/>
          </p:cNvSpPr>
          <p:nvPr>
            <p:ph type="dt" sz="half" idx="19"/>
          </p:nvPr>
        </p:nvSpPr>
        <p:spPr>
          <a:xfrm>
            <a:off x="9899487" y="6372000"/>
            <a:ext cx="1800000" cy="288000"/>
          </a:xfrm>
        </p:spPr>
        <p:txBody>
          <a:bodyPr/>
          <a:lstStyle/>
          <a:p>
            <a:fld id="{7A90C9BA-8212-E643-99E2-71E2B6F6098A}" type="datetime1">
              <a:rPr lang="fr-FR" smtClean="0"/>
              <a:t>18/03/2024</a:t>
            </a:fld>
            <a:endParaRPr lang="fr-FR" dirty="0"/>
          </a:p>
        </p:txBody>
      </p:sp>
      <p:sp>
        <p:nvSpPr>
          <p:cNvPr id="7" name="Espace réservé du texte 13"/>
          <p:cNvSpPr>
            <a:spLocks noGrp="1"/>
          </p:cNvSpPr>
          <p:nvPr>
            <p:ph type="body" sz="quarter" idx="12" hasCustomPrompt="1"/>
          </p:nvPr>
        </p:nvSpPr>
        <p:spPr>
          <a:xfrm>
            <a:off x="701458" y="4834372"/>
            <a:ext cx="10935221" cy="752475"/>
          </a:xfrm>
          <a:prstGeom prst="rect">
            <a:avLst/>
          </a:prstGeom>
        </p:spPr>
        <p:txBody>
          <a:bodyPr>
            <a:normAutofit/>
          </a:bodyPr>
          <a:lstStyle>
            <a:lvl1pPr>
              <a:lnSpc>
                <a:spcPct val="100000"/>
              </a:lnSpc>
              <a:spcAft>
                <a:spcPts val="0"/>
              </a:spcAft>
              <a:defRPr sz="2200">
                <a:solidFill>
                  <a:schemeClr val="bg1"/>
                </a:solidFill>
              </a:defRPr>
            </a:lvl1pPr>
          </a:lstStyle>
          <a:p>
            <a:pPr lvl="0"/>
            <a:r>
              <a:rPr lang="fr-FR" dirty="0"/>
              <a:t>CLIQUEZ POUR AJOUTER UN SOUS-TITRE</a:t>
            </a:r>
          </a:p>
        </p:txBody>
      </p:sp>
      <p:sp>
        <p:nvSpPr>
          <p:cNvPr id="8" name="Espace réservé du texte 13"/>
          <p:cNvSpPr>
            <a:spLocks noGrp="1"/>
          </p:cNvSpPr>
          <p:nvPr>
            <p:ph type="body" sz="quarter" idx="13" hasCustomPrompt="1"/>
          </p:nvPr>
        </p:nvSpPr>
        <p:spPr>
          <a:xfrm>
            <a:off x="5962389" y="5999839"/>
            <a:ext cx="5688904" cy="324263"/>
          </a:xfrm>
          <a:prstGeom prst="rect">
            <a:avLst/>
          </a:prstGeom>
        </p:spPr>
        <p:txBody>
          <a:bodyPr>
            <a:noAutofit/>
          </a:bodyPr>
          <a:lstStyle>
            <a:lvl1pPr algn="r">
              <a:lnSpc>
                <a:spcPct val="100000"/>
              </a:lnSpc>
              <a:spcAft>
                <a:spcPts val="0"/>
              </a:spcAft>
              <a:defRPr sz="1800" b="0" i="0">
                <a:solidFill>
                  <a:schemeClr val="bg1"/>
                </a:solidFill>
              </a:defRPr>
            </a:lvl1pPr>
          </a:lstStyle>
          <a:p>
            <a:pPr lvl="0"/>
            <a:r>
              <a:rPr lang="fr-FR" dirty="0"/>
              <a:t>Cliquez pour ajouter du texte</a:t>
            </a:r>
          </a:p>
        </p:txBody>
      </p:sp>
    </p:spTree>
    <p:extLst>
      <p:ext uri="{BB962C8B-B14F-4D97-AF65-F5344CB8AC3E}">
        <p14:creationId xmlns:p14="http://schemas.microsoft.com/office/powerpoint/2010/main" val="421474830"/>
      </p:ext>
    </p:extLst>
  </p:cSld>
  <p:clrMapOvr>
    <a:masterClrMapping/>
  </p:clrMapOvr>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_3 media">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pPr/>
              <a:t>‹N°›</a:t>
            </a:fld>
            <a:endParaRPr lang="fr-FR" dirty="0"/>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a:solidFill>
            <a:schemeClr val="accent2"/>
          </a:solidFill>
        </p:spPr>
        <p:txBody>
          <a:bodyPr/>
          <a:lstStyle/>
          <a:p>
            <a:r>
              <a:rPr lang="fr-FR" dirty="0"/>
              <a:t>Cliquez pour ajouter un titre</a:t>
            </a:r>
          </a:p>
        </p:txBody>
      </p:sp>
      <p:sp>
        <p:nvSpPr>
          <p:cNvPr id="5" name="Espace réservé du contenu 4">
            <a:extLst>
              <a:ext uri="{FF2B5EF4-FFF2-40B4-BE49-F238E27FC236}">
                <a16:creationId xmlns:a16="http://schemas.microsoft.com/office/drawing/2014/main" id="{823BC6F5-8015-C948-A0DF-067DBD51FF6B}"/>
              </a:ext>
            </a:extLst>
          </p:cNvPr>
          <p:cNvSpPr>
            <a:spLocks noGrp="1"/>
          </p:cNvSpPr>
          <p:nvPr>
            <p:ph sz="quarter" idx="21"/>
          </p:nvPr>
        </p:nvSpPr>
        <p:spPr>
          <a:xfrm>
            <a:off x="49847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a:t>Modifiez les styles du texte du masque</a:t>
            </a:r>
          </a:p>
        </p:txBody>
      </p:sp>
      <p:sp>
        <p:nvSpPr>
          <p:cNvPr id="14" name="Espace réservé du contenu 4">
            <a:extLst>
              <a:ext uri="{FF2B5EF4-FFF2-40B4-BE49-F238E27FC236}">
                <a16:creationId xmlns:a16="http://schemas.microsoft.com/office/drawing/2014/main" id="{A4EA6C08-DD50-7E46-B36D-C6F5E1D6A9D7}"/>
              </a:ext>
            </a:extLst>
          </p:cNvPr>
          <p:cNvSpPr>
            <a:spLocks noGrp="1"/>
          </p:cNvSpPr>
          <p:nvPr>
            <p:ph sz="quarter" idx="22"/>
          </p:nvPr>
        </p:nvSpPr>
        <p:spPr>
          <a:xfrm>
            <a:off x="433285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a:t>Modifiez les styles du texte du masque</a:t>
            </a:r>
          </a:p>
        </p:txBody>
      </p:sp>
      <p:sp>
        <p:nvSpPr>
          <p:cNvPr id="15" name="Espace réservé du contenu 4">
            <a:extLst>
              <a:ext uri="{FF2B5EF4-FFF2-40B4-BE49-F238E27FC236}">
                <a16:creationId xmlns:a16="http://schemas.microsoft.com/office/drawing/2014/main" id="{724E9820-D288-7446-90D8-96CAB19684DA}"/>
              </a:ext>
            </a:extLst>
          </p:cNvPr>
          <p:cNvSpPr>
            <a:spLocks noGrp="1"/>
          </p:cNvSpPr>
          <p:nvPr>
            <p:ph sz="quarter" idx="23"/>
          </p:nvPr>
        </p:nvSpPr>
        <p:spPr>
          <a:xfrm>
            <a:off x="816723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a:t>Modifiez les styles du texte du masque</a:t>
            </a:r>
          </a:p>
        </p:txBody>
      </p:sp>
      <p:sp>
        <p:nvSpPr>
          <p:cNvPr id="16" name="Espace réservé du texte 8">
            <a:extLst>
              <a:ext uri="{FF2B5EF4-FFF2-40B4-BE49-F238E27FC236}">
                <a16:creationId xmlns:a16="http://schemas.microsoft.com/office/drawing/2014/main" id="{2F079DAE-8087-FE48-B24F-3114264C0990}"/>
              </a:ext>
            </a:extLst>
          </p:cNvPr>
          <p:cNvSpPr>
            <a:spLocks noGrp="1"/>
          </p:cNvSpPr>
          <p:nvPr>
            <p:ph type="body" sz="quarter" idx="13" hasCustomPrompt="1"/>
          </p:nvPr>
        </p:nvSpPr>
        <p:spPr>
          <a:xfrm>
            <a:off x="498660" y="4888434"/>
            <a:ext cx="3527240" cy="915468"/>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
        <p:nvSpPr>
          <p:cNvPr id="17" name="Espace réservé du texte 8">
            <a:extLst>
              <a:ext uri="{FF2B5EF4-FFF2-40B4-BE49-F238E27FC236}">
                <a16:creationId xmlns:a16="http://schemas.microsoft.com/office/drawing/2014/main" id="{F615992A-2E96-9841-A17D-A1581687B4AC}"/>
              </a:ext>
            </a:extLst>
          </p:cNvPr>
          <p:cNvSpPr>
            <a:spLocks noGrp="1"/>
          </p:cNvSpPr>
          <p:nvPr>
            <p:ph type="body" sz="quarter" idx="19" hasCustomPrompt="1"/>
          </p:nvPr>
        </p:nvSpPr>
        <p:spPr>
          <a:xfrm>
            <a:off x="4333040" y="4888432"/>
            <a:ext cx="3527240" cy="915469"/>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
        <p:nvSpPr>
          <p:cNvPr id="18" name="Espace réservé du texte 8">
            <a:extLst>
              <a:ext uri="{FF2B5EF4-FFF2-40B4-BE49-F238E27FC236}">
                <a16:creationId xmlns:a16="http://schemas.microsoft.com/office/drawing/2014/main" id="{2B4AA268-8909-0A46-B5FD-C7B5494FB6FF}"/>
              </a:ext>
            </a:extLst>
          </p:cNvPr>
          <p:cNvSpPr>
            <a:spLocks noGrp="1"/>
          </p:cNvSpPr>
          <p:nvPr>
            <p:ph type="body" sz="quarter" idx="20" hasCustomPrompt="1"/>
          </p:nvPr>
        </p:nvSpPr>
        <p:spPr>
          <a:xfrm>
            <a:off x="8167420" y="4888431"/>
            <a:ext cx="3527240" cy="915470"/>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Tree>
    <p:extLst>
      <p:ext uri="{BB962C8B-B14F-4D97-AF65-F5344CB8AC3E}">
        <p14:creationId xmlns:p14="http://schemas.microsoft.com/office/powerpoint/2010/main" val="219521245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_3 media">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pPr/>
              <a:t>‹N°›</a:t>
            </a:fld>
            <a:endParaRPr lang="fr-FR" dirty="0"/>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a:solidFill>
            <a:schemeClr val="accent4"/>
          </a:solidFill>
        </p:spPr>
        <p:txBody>
          <a:bodyPr/>
          <a:lstStyle/>
          <a:p>
            <a:r>
              <a:rPr lang="fr-FR" dirty="0"/>
              <a:t>Cliquez pour ajouter un titre</a:t>
            </a:r>
          </a:p>
        </p:txBody>
      </p:sp>
      <p:sp>
        <p:nvSpPr>
          <p:cNvPr id="5" name="Espace réservé du contenu 4">
            <a:extLst>
              <a:ext uri="{FF2B5EF4-FFF2-40B4-BE49-F238E27FC236}">
                <a16:creationId xmlns:a16="http://schemas.microsoft.com/office/drawing/2014/main" id="{823BC6F5-8015-C948-A0DF-067DBD51FF6B}"/>
              </a:ext>
            </a:extLst>
          </p:cNvPr>
          <p:cNvSpPr>
            <a:spLocks noGrp="1"/>
          </p:cNvSpPr>
          <p:nvPr>
            <p:ph sz="quarter" idx="21"/>
          </p:nvPr>
        </p:nvSpPr>
        <p:spPr>
          <a:xfrm>
            <a:off x="49847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a:t>Modifiez les styles du texte du masque</a:t>
            </a:r>
          </a:p>
        </p:txBody>
      </p:sp>
      <p:sp>
        <p:nvSpPr>
          <p:cNvPr id="14" name="Espace réservé du contenu 4">
            <a:extLst>
              <a:ext uri="{FF2B5EF4-FFF2-40B4-BE49-F238E27FC236}">
                <a16:creationId xmlns:a16="http://schemas.microsoft.com/office/drawing/2014/main" id="{A4EA6C08-DD50-7E46-B36D-C6F5E1D6A9D7}"/>
              </a:ext>
            </a:extLst>
          </p:cNvPr>
          <p:cNvSpPr>
            <a:spLocks noGrp="1"/>
          </p:cNvSpPr>
          <p:nvPr>
            <p:ph sz="quarter" idx="22"/>
          </p:nvPr>
        </p:nvSpPr>
        <p:spPr>
          <a:xfrm>
            <a:off x="433285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a:t>Modifiez les styles du texte du masque</a:t>
            </a:r>
          </a:p>
        </p:txBody>
      </p:sp>
      <p:sp>
        <p:nvSpPr>
          <p:cNvPr id="15" name="Espace réservé du contenu 4">
            <a:extLst>
              <a:ext uri="{FF2B5EF4-FFF2-40B4-BE49-F238E27FC236}">
                <a16:creationId xmlns:a16="http://schemas.microsoft.com/office/drawing/2014/main" id="{724E9820-D288-7446-90D8-96CAB19684DA}"/>
              </a:ext>
            </a:extLst>
          </p:cNvPr>
          <p:cNvSpPr>
            <a:spLocks noGrp="1"/>
          </p:cNvSpPr>
          <p:nvPr>
            <p:ph sz="quarter" idx="23"/>
          </p:nvPr>
        </p:nvSpPr>
        <p:spPr>
          <a:xfrm>
            <a:off x="816723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a:t>Modifiez les styles du texte du masque</a:t>
            </a:r>
          </a:p>
        </p:txBody>
      </p:sp>
      <p:sp>
        <p:nvSpPr>
          <p:cNvPr id="16" name="Espace réservé du texte 8">
            <a:extLst>
              <a:ext uri="{FF2B5EF4-FFF2-40B4-BE49-F238E27FC236}">
                <a16:creationId xmlns:a16="http://schemas.microsoft.com/office/drawing/2014/main" id="{36C85B24-1F14-2A46-91FC-0B7FC6738D02}"/>
              </a:ext>
            </a:extLst>
          </p:cNvPr>
          <p:cNvSpPr>
            <a:spLocks noGrp="1"/>
          </p:cNvSpPr>
          <p:nvPr>
            <p:ph type="body" sz="quarter" idx="13" hasCustomPrompt="1"/>
          </p:nvPr>
        </p:nvSpPr>
        <p:spPr>
          <a:xfrm>
            <a:off x="498660" y="4888434"/>
            <a:ext cx="3527240" cy="915468"/>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
        <p:nvSpPr>
          <p:cNvPr id="17" name="Espace réservé du texte 8">
            <a:extLst>
              <a:ext uri="{FF2B5EF4-FFF2-40B4-BE49-F238E27FC236}">
                <a16:creationId xmlns:a16="http://schemas.microsoft.com/office/drawing/2014/main" id="{54E46A9B-34F6-7B44-BE45-AAEC5E454250}"/>
              </a:ext>
            </a:extLst>
          </p:cNvPr>
          <p:cNvSpPr>
            <a:spLocks noGrp="1"/>
          </p:cNvSpPr>
          <p:nvPr>
            <p:ph type="body" sz="quarter" idx="19" hasCustomPrompt="1"/>
          </p:nvPr>
        </p:nvSpPr>
        <p:spPr>
          <a:xfrm>
            <a:off x="4333040" y="4888432"/>
            <a:ext cx="3527240" cy="915469"/>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
        <p:nvSpPr>
          <p:cNvPr id="18" name="Espace réservé du texte 8">
            <a:extLst>
              <a:ext uri="{FF2B5EF4-FFF2-40B4-BE49-F238E27FC236}">
                <a16:creationId xmlns:a16="http://schemas.microsoft.com/office/drawing/2014/main" id="{F853C672-16A4-9247-B4D1-3250EC970711}"/>
              </a:ext>
            </a:extLst>
          </p:cNvPr>
          <p:cNvSpPr>
            <a:spLocks noGrp="1"/>
          </p:cNvSpPr>
          <p:nvPr>
            <p:ph type="body" sz="quarter" idx="20" hasCustomPrompt="1"/>
          </p:nvPr>
        </p:nvSpPr>
        <p:spPr>
          <a:xfrm>
            <a:off x="8167420" y="4888431"/>
            <a:ext cx="3527240" cy="915470"/>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Tree>
    <p:extLst>
      <p:ext uri="{BB962C8B-B14F-4D97-AF65-F5344CB8AC3E}">
        <p14:creationId xmlns:p14="http://schemas.microsoft.com/office/powerpoint/2010/main" val="41137776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Fin">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F5338D63-7F58-4C41-967C-A9B0AAD4A3EC}"/>
              </a:ext>
            </a:extLst>
          </p:cNvPr>
          <p:cNvSpPr>
            <a:spLocks noGrp="1"/>
          </p:cNvSpPr>
          <p:nvPr>
            <p:ph type="body" sz="quarter" idx="27" hasCustomPrompt="1"/>
          </p:nvPr>
        </p:nvSpPr>
        <p:spPr>
          <a:xfrm>
            <a:off x="504000" y="496800"/>
            <a:ext cx="11185200" cy="5407113"/>
          </a:xfrm>
          <a:prstGeom prst="rect">
            <a:avLst/>
          </a:prstGeom>
          <a:solidFill>
            <a:schemeClr val="tx1"/>
          </a:solidFill>
        </p:spPr>
        <p:txBody>
          <a:bodyPr/>
          <a:lstStyle>
            <a:lvl1pPr marL="0" indent="0">
              <a:buNone/>
              <a:defRPr/>
            </a:lvl1pPr>
          </a:lstStyle>
          <a:p>
            <a:pPr lvl="0"/>
            <a:r>
              <a:rPr lang="fr-FR" dirty="0"/>
              <a:t> </a:t>
            </a:r>
          </a:p>
        </p:txBody>
      </p:sp>
      <p:sp>
        <p:nvSpPr>
          <p:cNvPr id="50" name="Espace réservé du numéro de diapositive 49">
            <a:extLst>
              <a:ext uri="{FF2B5EF4-FFF2-40B4-BE49-F238E27FC236}">
                <a16:creationId xmlns:a16="http://schemas.microsoft.com/office/drawing/2014/main" id="{28BD423F-B223-3849-B9E3-A73BC0148457}"/>
              </a:ext>
            </a:extLst>
          </p:cNvPr>
          <p:cNvSpPr>
            <a:spLocks noGrp="1"/>
          </p:cNvSpPr>
          <p:nvPr>
            <p:ph type="sldNum" sz="quarter" idx="26"/>
          </p:nvPr>
        </p:nvSpPr>
        <p:spPr/>
        <p:txBody>
          <a:bodyPr/>
          <a:lstStyle/>
          <a:p>
            <a:fld id="{975A587B-5814-4D9B-9598-FE9CB954CB01}" type="slidenum">
              <a:rPr lang="fr-FR" smtClean="0"/>
              <a:pPr/>
              <a:t>‹N°›</a:t>
            </a:fld>
            <a:endParaRPr lang="fr-FR" dirty="0"/>
          </a:p>
        </p:txBody>
      </p:sp>
      <p:sp>
        <p:nvSpPr>
          <p:cNvPr id="8" name="Espace réservé du texte 6">
            <a:extLst>
              <a:ext uri="{FF2B5EF4-FFF2-40B4-BE49-F238E27FC236}">
                <a16:creationId xmlns:a16="http://schemas.microsoft.com/office/drawing/2014/main" id="{C0D333F6-48EC-8A4C-A930-531E2DE5E3C0}"/>
              </a:ext>
            </a:extLst>
          </p:cNvPr>
          <p:cNvSpPr>
            <a:spLocks noGrp="1"/>
          </p:cNvSpPr>
          <p:nvPr>
            <p:ph type="body" sz="quarter" idx="28" hasCustomPrompt="1"/>
          </p:nvPr>
        </p:nvSpPr>
        <p:spPr>
          <a:xfrm>
            <a:off x="927301" y="1437861"/>
            <a:ext cx="50599" cy="1343439"/>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9" name="Espace réservé du texte 2">
            <a:extLst>
              <a:ext uri="{FF2B5EF4-FFF2-40B4-BE49-F238E27FC236}">
                <a16:creationId xmlns:a16="http://schemas.microsoft.com/office/drawing/2014/main" id="{9F24CBFD-D250-A846-8089-C12AD963658D}"/>
              </a:ext>
            </a:extLst>
          </p:cNvPr>
          <p:cNvSpPr>
            <a:spLocks noGrp="1"/>
          </p:cNvSpPr>
          <p:nvPr>
            <p:ph type="body" sz="quarter" idx="35" hasCustomPrompt="1"/>
          </p:nvPr>
        </p:nvSpPr>
        <p:spPr>
          <a:xfrm>
            <a:off x="1116013" y="1438275"/>
            <a:ext cx="7156450" cy="1343025"/>
          </a:xfrm>
          <a:prstGeom prst="rect">
            <a:avLst/>
          </a:prstGeom>
        </p:spPr>
        <p:txBody>
          <a:bodyPr/>
          <a:lstStyle>
            <a:lvl1pPr>
              <a:defRPr sz="3600" b="1" i="0" cap="all" baseline="0">
                <a:solidFill>
                  <a:schemeClr val="bg1"/>
                </a:solidFill>
                <a:latin typeface="Arial" panose="020B0604020202020204" pitchFamily="34" charset="0"/>
              </a:defRPr>
            </a:lvl1pPr>
          </a:lstStyle>
          <a:p>
            <a:pPr lvl="0"/>
            <a:r>
              <a:rPr lang="fr-FR" dirty="0"/>
              <a:t>Cliquez pour ajouter du texte</a:t>
            </a:r>
          </a:p>
        </p:txBody>
      </p:sp>
      <p:sp>
        <p:nvSpPr>
          <p:cNvPr id="10" name="Espace réservé du texte 5">
            <a:extLst>
              <a:ext uri="{FF2B5EF4-FFF2-40B4-BE49-F238E27FC236}">
                <a16:creationId xmlns:a16="http://schemas.microsoft.com/office/drawing/2014/main" id="{0053A370-BCB9-F741-B757-FB3ED04A0B72}"/>
              </a:ext>
            </a:extLst>
          </p:cNvPr>
          <p:cNvSpPr>
            <a:spLocks noGrp="1"/>
          </p:cNvSpPr>
          <p:nvPr>
            <p:ph type="body" sz="quarter" idx="36" hasCustomPrompt="1"/>
          </p:nvPr>
        </p:nvSpPr>
        <p:spPr>
          <a:xfrm>
            <a:off x="1116013" y="3747290"/>
            <a:ext cx="2998787" cy="1638300"/>
          </a:xfrm>
          <a:prstGeom prst="rect">
            <a:avLst/>
          </a:prstGeom>
        </p:spPr>
        <p:txBody>
          <a:bodyPr/>
          <a:lstStyle>
            <a:lvl1pPr>
              <a:lnSpc>
                <a:spcPct val="100000"/>
              </a:lnSpc>
              <a:spcAft>
                <a:spcPts val="500"/>
              </a:spcAft>
              <a:defRPr sz="1400" b="1" i="0" baseline="0">
                <a:solidFill>
                  <a:schemeClr val="bg1"/>
                </a:solidFill>
                <a:latin typeface="Arial" panose="020B0604020202020204" pitchFamily="34" charset="0"/>
                <a:cs typeface="Arial" panose="020B0604020202020204" pitchFamily="34" charset="0"/>
              </a:defRPr>
            </a:lvl1pPr>
          </a:lstStyle>
          <a:p>
            <a:pPr lvl="0"/>
            <a:r>
              <a:rPr lang="fr-FR" dirty="0"/>
              <a:t>Cliquez pour ajouter du texte</a:t>
            </a:r>
          </a:p>
        </p:txBody>
      </p:sp>
      <p:sp>
        <p:nvSpPr>
          <p:cNvPr id="11" name="Espace réservé du texte 5">
            <a:extLst>
              <a:ext uri="{FF2B5EF4-FFF2-40B4-BE49-F238E27FC236}">
                <a16:creationId xmlns:a16="http://schemas.microsoft.com/office/drawing/2014/main" id="{DDEF4A67-CF56-D046-AA7C-7AF35FFB01E6}"/>
              </a:ext>
            </a:extLst>
          </p:cNvPr>
          <p:cNvSpPr>
            <a:spLocks noGrp="1"/>
          </p:cNvSpPr>
          <p:nvPr>
            <p:ph type="body" sz="quarter" idx="37" hasCustomPrompt="1"/>
          </p:nvPr>
        </p:nvSpPr>
        <p:spPr>
          <a:xfrm>
            <a:off x="4392341" y="3746502"/>
            <a:ext cx="2998787" cy="1638300"/>
          </a:xfrm>
          <a:prstGeom prst="rect">
            <a:avLst/>
          </a:prstGeom>
        </p:spPr>
        <p:txBody>
          <a:bodyPr/>
          <a:lstStyle>
            <a:lvl1pPr>
              <a:lnSpc>
                <a:spcPct val="100000"/>
              </a:lnSpc>
              <a:spcAft>
                <a:spcPts val="500"/>
              </a:spcAft>
              <a:defRPr sz="1400" b="1" i="0" baseline="0">
                <a:solidFill>
                  <a:schemeClr val="bg1"/>
                </a:solidFill>
              </a:defRPr>
            </a:lvl1pPr>
          </a:lstStyle>
          <a:p>
            <a:pPr lvl="0"/>
            <a:r>
              <a:rPr lang="fr-FR" dirty="0"/>
              <a:t>Cliquez pour ajouter du texte</a:t>
            </a:r>
          </a:p>
        </p:txBody>
      </p:sp>
      <p:sp>
        <p:nvSpPr>
          <p:cNvPr id="12" name="Espace réservé du texte 5">
            <a:extLst>
              <a:ext uri="{FF2B5EF4-FFF2-40B4-BE49-F238E27FC236}">
                <a16:creationId xmlns:a16="http://schemas.microsoft.com/office/drawing/2014/main" id="{E702EB90-1B53-5B40-B4D8-18EFA767867C}"/>
              </a:ext>
            </a:extLst>
          </p:cNvPr>
          <p:cNvSpPr>
            <a:spLocks noGrp="1"/>
          </p:cNvSpPr>
          <p:nvPr>
            <p:ph type="body" sz="quarter" idx="38" hasCustomPrompt="1"/>
          </p:nvPr>
        </p:nvSpPr>
        <p:spPr>
          <a:xfrm>
            <a:off x="7668669" y="3746502"/>
            <a:ext cx="2998787" cy="1638300"/>
          </a:xfrm>
          <a:prstGeom prst="rect">
            <a:avLst/>
          </a:prstGeom>
        </p:spPr>
        <p:txBody>
          <a:bodyPr/>
          <a:lstStyle>
            <a:lvl1pPr>
              <a:lnSpc>
                <a:spcPct val="100000"/>
              </a:lnSpc>
              <a:spcAft>
                <a:spcPts val="500"/>
              </a:spcAft>
              <a:defRPr sz="1400" b="1" i="0" baseline="0">
                <a:solidFill>
                  <a:schemeClr val="bg1"/>
                </a:solidFill>
              </a:defRPr>
            </a:lvl1pPr>
          </a:lstStyle>
          <a:p>
            <a:pPr lvl="0"/>
            <a:r>
              <a:rPr lang="fr-FR" dirty="0"/>
              <a:t>Cliquez pour ajouter du texte</a:t>
            </a:r>
          </a:p>
        </p:txBody>
      </p:sp>
    </p:spTree>
    <p:extLst>
      <p:ext uri="{BB962C8B-B14F-4D97-AF65-F5344CB8AC3E}">
        <p14:creationId xmlns:p14="http://schemas.microsoft.com/office/powerpoint/2010/main" val="300721072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9328E0-814A-40B0-B249-24E270AC2188}"/>
              </a:ext>
            </a:extLst>
          </p:cNvPr>
          <p:cNvSpPr>
            <a:spLocks noGrp="1"/>
          </p:cNvSpPr>
          <p:nvPr>
            <p:ph type="dt" sz="half" idx="10"/>
          </p:nvPr>
        </p:nvSpPr>
        <p:spPr/>
        <p:txBody>
          <a:bodyPr/>
          <a:lstStyle/>
          <a:p>
            <a:fld id="{A860558D-47B3-CE46-BCFD-EEB8EC94E2E9}" type="datetime1">
              <a:rPr lang="fr-FR" smtClean="0"/>
              <a:t>18/03/2024</a:t>
            </a:fld>
            <a:endParaRPr lang="fr-FR" dirty="0"/>
          </a:p>
        </p:txBody>
      </p:sp>
      <p:sp>
        <p:nvSpPr>
          <p:cNvPr id="3" name="Slide Number Placeholder 2">
            <a:extLst>
              <a:ext uri="{FF2B5EF4-FFF2-40B4-BE49-F238E27FC236}">
                <a16:creationId xmlns:a16="http://schemas.microsoft.com/office/drawing/2014/main" id="{E10352DC-0DB0-441F-A4E9-75B2D3F87B80}"/>
              </a:ext>
            </a:extLst>
          </p:cNvPr>
          <p:cNvSpPr>
            <a:spLocks noGrp="1"/>
          </p:cNvSpPr>
          <p:nvPr>
            <p:ph type="sldNum" sz="quarter" idx="11"/>
          </p:nvPr>
        </p:nvSpPr>
        <p:spPr/>
        <p:txBody>
          <a:body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33089349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N°1 CNAM Couverture avec photo">
    <p:spTree>
      <p:nvGrpSpPr>
        <p:cNvPr id="1" name=""/>
        <p:cNvGrpSpPr/>
        <p:nvPr/>
      </p:nvGrpSpPr>
      <p:grpSpPr>
        <a:xfrm>
          <a:off x="0" y="0"/>
          <a:ext cx="0" cy="0"/>
          <a:chOff x="0" y="0"/>
          <a:chExt cx="0" cy="0"/>
        </a:xfrm>
      </p:grpSpPr>
      <p:sp>
        <p:nvSpPr>
          <p:cNvPr id="9" name="Espace réservé pour une image  2">
            <a:extLst>
              <a:ext uri="{FF2B5EF4-FFF2-40B4-BE49-F238E27FC236}">
                <a16:creationId xmlns:a16="http://schemas.microsoft.com/office/drawing/2014/main" id="{4A942647-1398-2A41-AAA1-AA7C84CCEB7A}"/>
              </a:ext>
            </a:extLst>
          </p:cNvPr>
          <p:cNvSpPr>
            <a:spLocks noGrp="1"/>
          </p:cNvSpPr>
          <p:nvPr>
            <p:ph type="pic" idx="14"/>
          </p:nvPr>
        </p:nvSpPr>
        <p:spPr>
          <a:xfrm>
            <a:off x="507201" y="2188868"/>
            <a:ext cx="11178000" cy="4158000"/>
          </a:xfrm>
          <a:prstGeom prst="rect">
            <a:avLst/>
          </a:prstGeom>
          <a:solidFill>
            <a:schemeClr val="bg1">
              <a:lumMod val="95000"/>
            </a:schemeClr>
          </a:solidFill>
        </p:spPr>
        <p:txBody>
          <a:bodyPr anchor="ctr"/>
          <a:lstStyle>
            <a:lvl1pPr marL="0" indent="0" algn="ctr">
              <a:buNone/>
              <a:defRPr sz="1400" b="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fr-FR" dirty="0"/>
          </a:p>
        </p:txBody>
      </p:sp>
      <p:pic>
        <p:nvPicPr>
          <p:cNvPr id="6" name="Image 5" descr="Une image contenant alimentation&#10;&#10;Description générée automatiquement" title="Sécurité sociale - l'Assurance Maladie : Agir ensemble, protéger chacun ">
            <a:extLst>
              <a:ext uri="{FF2B5EF4-FFF2-40B4-BE49-F238E27FC236}">
                <a16:creationId xmlns:a16="http://schemas.microsoft.com/office/drawing/2014/main" id="{6C1F8D08-6EB0-422B-93A1-7AFDDC66FEBA}"/>
              </a:ext>
            </a:extLst>
          </p:cNvPr>
          <p:cNvPicPr>
            <a:picLocks noChangeAspect="1"/>
          </p:cNvPicPr>
          <p:nvPr userDrawn="1"/>
        </p:nvPicPr>
        <p:blipFill rotWithShape="1">
          <a:blip r:embed="rId2" cstate="hqprint">
            <a:extLst>
              <a:ext uri="{28A0092B-C50C-407E-A947-70E740481C1C}">
                <a14:useLocalDpi xmlns:a14="http://schemas.microsoft.com/office/drawing/2010/main"/>
              </a:ext>
            </a:extLst>
          </a:blip>
          <a:srcRect l="6079" t="13944" r="62" b="12486"/>
          <a:stretch/>
        </p:blipFill>
        <p:spPr>
          <a:xfrm>
            <a:off x="536575" y="279400"/>
            <a:ext cx="4705350" cy="1689100"/>
          </a:xfrm>
          <a:prstGeom prst="rect">
            <a:avLst/>
          </a:prstGeom>
        </p:spPr>
      </p:pic>
      <p:sp>
        <p:nvSpPr>
          <p:cNvPr id="22" name="Titre 1">
            <a:extLst>
              <a:ext uri="{FF2B5EF4-FFF2-40B4-BE49-F238E27FC236}">
                <a16:creationId xmlns:a16="http://schemas.microsoft.com/office/drawing/2014/main" id="{08C5C4EE-51F7-9940-9606-76F8D4D73B88}"/>
              </a:ext>
            </a:extLst>
          </p:cNvPr>
          <p:cNvSpPr>
            <a:spLocks noGrp="1"/>
          </p:cNvSpPr>
          <p:nvPr>
            <p:ph type="ctrTitle" hasCustomPrompt="1"/>
          </p:nvPr>
        </p:nvSpPr>
        <p:spPr>
          <a:xfrm>
            <a:off x="506801" y="2188868"/>
            <a:ext cx="11193074" cy="4157999"/>
          </a:xfrm>
          <a:prstGeom prst="rect">
            <a:avLst/>
          </a:prstGeom>
          <a:noFill/>
        </p:spPr>
        <p:txBody>
          <a:bodyPr lIns="251999" tIns="270000" rIns="90000" bIns="46800" anchor="t">
            <a:normAutofit/>
          </a:bodyPr>
          <a:lstStyle>
            <a:lvl1pPr algn="l">
              <a:lnSpc>
                <a:spcPct val="120000"/>
              </a:lnSpc>
              <a:spcAft>
                <a:spcPts val="0"/>
              </a:spcAft>
              <a:defRPr sz="4100"/>
            </a:lvl1pPr>
          </a:lstStyle>
          <a:p>
            <a:r>
              <a:rPr lang="fr-FR" dirty="0"/>
              <a:t>CLIQUEZ POUR AJOUTER UN TITRE</a:t>
            </a:r>
          </a:p>
        </p:txBody>
      </p:sp>
      <p:sp>
        <p:nvSpPr>
          <p:cNvPr id="12" name="Espace réservé de la date 11">
            <a:extLst>
              <a:ext uri="{FF2B5EF4-FFF2-40B4-BE49-F238E27FC236}">
                <a16:creationId xmlns:a16="http://schemas.microsoft.com/office/drawing/2014/main" id="{03F3D622-9637-41B2-A77E-476826BB4A98}"/>
              </a:ext>
            </a:extLst>
          </p:cNvPr>
          <p:cNvSpPr>
            <a:spLocks noGrp="1"/>
          </p:cNvSpPr>
          <p:nvPr>
            <p:ph type="dt" sz="half" idx="19"/>
          </p:nvPr>
        </p:nvSpPr>
        <p:spPr>
          <a:xfrm>
            <a:off x="9899487" y="6372000"/>
            <a:ext cx="1800000" cy="288000"/>
          </a:xfrm>
        </p:spPr>
        <p:txBody>
          <a:bodyPr/>
          <a:lstStyle/>
          <a:p>
            <a:fld id="{7A90C9BA-8212-E643-99E2-71E2B6F6098A}" type="datetime1">
              <a:rPr lang="fr-FR" smtClean="0">
                <a:solidFill>
                  <a:srgbClr val="0C419A"/>
                </a:solidFill>
              </a:rPr>
              <a:pPr/>
              <a:t>18/03/2024</a:t>
            </a:fld>
            <a:endParaRPr lang="fr-FR" dirty="0">
              <a:solidFill>
                <a:srgbClr val="0C419A"/>
              </a:solidFill>
            </a:endParaRPr>
          </a:p>
        </p:txBody>
      </p:sp>
      <p:sp>
        <p:nvSpPr>
          <p:cNvPr id="7" name="Espace réservé du texte 13"/>
          <p:cNvSpPr>
            <a:spLocks noGrp="1"/>
          </p:cNvSpPr>
          <p:nvPr>
            <p:ph type="body" sz="quarter" idx="12" hasCustomPrompt="1"/>
          </p:nvPr>
        </p:nvSpPr>
        <p:spPr>
          <a:xfrm>
            <a:off x="736518" y="5031320"/>
            <a:ext cx="10935221" cy="752475"/>
          </a:xfrm>
          <a:prstGeom prst="rect">
            <a:avLst/>
          </a:prstGeom>
        </p:spPr>
        <p:txBody>
          <a:bodyPr>
            <a:normAutofit/>
          </a:bodyPr>
          <a:lstStyle>
            <a:lvl1pPr>
              <a:lnSpc>
                <a:spcPct val="100000"/>
              </a:lnSpc>
              <a:spcAft>
                <a:spcPts val="0"/>
              </a:spcAft>
              <a:defRPr sz="2200">
                <a:solidFill>
                  <a:schemeClr val="bg1"/>
                </a:solidFill>
              </a:defRPr>
            </a:lvl1pPr>
          </a:lstStyle>
          <a:p>
            <a:pPr lvl="0"/>
            <a:r>
              <a:rPr lang="fr-FR" dirty="0"/>
              <a:t>CLIQUEZ POUR AJOUTER UN SOUS-TITRE</a:t>
            </a:r>
          </a:p>
        </p:txBody>
      </p:sp>
      <p:sp>
        <p:nvSpPr>
          <p:cNvPr id="8" name="Espace réservé du texte 13"/>
          <p:cNvSpPr>
            <a:spLocks noGrp="1"/>
          </p:cNvSpPr>
          <p:nvPr>
            <p:ph type="body" sz="quarter" idx="13" hasCustomPrompt="1"/>
          </p:nvPr>
        </p:nvSpPr>
        <p:spPr>
          <a:xfrm>
            <a:off x="4389120" y="5943568"/>
            <a:ext cx="7276241" cy="386894"/>
          </a:xfrm>
          <a:prstGeom prst="rect">
            <a:avLst/>
          </a:prstGeom>
        </p:spPr>
        <p:txBody>
          <a:bodyPr>
            <a:noAutofit/>
          </a:bodyPr>
          <a:lstStyle>
            <a:lvl1pPr marL="0" marR="0" indent="0" algn="r" defTabSz="914400" rtl="0" eaLnBrk="1" fontAlgn="auto" latinLnBrk="0" hangingPunct="1">
              <a:lnSpc>
                <a:spcPct val="100000"/>
              </a:lnSpc>
              <a:spcBef>
                <a:spcPts val="0"/>
              </a:spcBef>
              <a:spcAft>
                <a:spcPts val="0"/>
              </a:spcAft>
              <a:buClr>
                <a:schemeClr val="tx2"/>
              </a:buClr>
              <a:buSzTx/>
              <a:buFont typeface="Symbol" panose="05050102010706020507" pitchFamily="18" charset="2"/>
              <a:buNone/>
              <a:tabLst/>
              <a:defRPr sz="1800" b="0" i="0">
                <a:solidFill>
                  <a:schemeClr val="bg1"/>
                </a:solidFill>
              </a:defRPr>
            </a:lvl1pPr>
          </a:lstStyle>
          <a:p>
            <a:pPr marL="0" marR="0" lvl="0" indent="0" algn="r" defTabSz="914400" rtl="0" eaLnBrk="1" fontAlgn="auto" latinLnBrk="0" hangingPunct="1">
              <a:lnSpc>
                <a:spcPct val="100000"/>
              </a:lnSpc>
              <a:spcBef>
                <a:spcPts val="0"/>
              </a:spcBef>
              <a:spcAft>
                <a:spcPts val="0"/>
              </a:spcAft>
              <a:buClr>
                <a:schemeClr val="tx2"/>
              </a:buClr>
              <a:buSzTx/>
              <a:buFont typeface="Symbol" panose="05050102010706020507" pitchFamily="18" charset="2"/>
              <a:buNone/>
              <a:tabLst/>
              <a:defRPr/>
            </a:pPr>
            <a:r>
              <a:rPr lang="fr-FR" dirty="0"/>
              <a:t>Cliquez pour ajouter du texte (nom de l’entité émettrice)</a:t>
            </a:r>
          </a:p>
          <a:p>
            <a:pPr lvl="0"/>
            <a:endParaRPr lang="fr-FR" dirty="0"/>
          </a:p>
        </p:txBody>
      </p:sp>
    </p:spTree>
    <p:extLst>
      <p:ext uri="{BB962C8B-B14F-4D97-AF65-F5344CB8AC3E}">
        <p14:creationId xmlns:p14="http://schemas.microsoft.com/office/powerpoint/2010/main" val="3180840840"/>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N°2 CNAM Couverture fond couleur + Photo">
    <p:spTree>
      <p:nvGrpSpPr>
        <p:cNvPr id="1" name=""/>
        <p:cNvGrpSpPr/>
        <p:nvPr/>
      </p:nvGrpSpPr>
      <p:grpSpPr>
        <a:xfrm>
          <a:off x="0" y="0"/>
          <a:ext cx="0" cy="0"/>
          <a:chOff x="0" y="0"/>
          <a:chExt cx="0" cy="0"/>
        </a:xfrm>
      </p:grpSpPr>
      <p:pic>
        <p:nvPicPr>
          <p:cNvPr id="7" name="Image 6" descr="Une image contenant alimentation&#10;&#10;Description générée automatiquement" title="Sécurité sociale - l'Assurance Maladie : Agir ensemble, protéger chacun">
            <a:extLst>
              <a:ext uri="{FF2B5EF4-FFF2-40B4-BE49-F238E27FC236}">
                <a16:creationId xmlns:a16="http://schemas.microsoft.com/office/drawing/2014/main" id="{62AF9597-0C86-4349-A32D-827983D78EC4}"/>
              </a:ext>
            </a:extLst>
          </p:cNvPr>
          <p:cNvPicPr>
            <a:picLocks noChangeAspect="1"/>
          </p:cNvPicPr>
          <p:nvPr userDrawn="1"/>
        </p:nvPicPr>
        <p:blipFill rotWithShape="1">
          <a:blip r:embed="rId2" cstate="hqprint">
            <a:extLst>
              <a:ext uri="{28A0092B-C50C-407E-A947-70E740481C1C}">
                <a14:useLocalDpi xmlns:a14="http://schemas.microsoft.com/office/drawing/2010/main"/>
              </a:ext>
            </a:extLst>
          </a:blip>
          <a:srcRect l="6079" t="13944" r="62" b="12486"/>
          <a:stretch/>
        </p:blipFill>
        <p:spPr>
          <a:xfrm>
            <a:off x="536575" y="279400"/>
            <a:ext cx="4705350" cy="1689100"/>
          </a:xfrm>
          <a:prstGeom prst="rect">
            <a:avLst/>
          </a:prstGeom>
        </p:spPr>
      </p:pic>
      <p:sp>
        <p:nvSpPr>
          <p:cNvPr id="9" name="Espace réservé pour une image  2">
            <a:extLst>
              <a:ext uri="{FF2B5EF4-FFF2-40B4-BE49-F238E27FC236}">
                <a16:creationId xmlns:a16="http://schemas.microsoft.com/office/drawing/2014/main" id="{4A942647-1398-2A41-AAA1-AA7C84CCEB7A}"/>
              </a:ext>
            </a:extLst>
          </p:cNvPr>
          <p:cNvSpPr>
            <a:spLocks noGrp="1"/>
          </p:cNvSpPr>
          <p:nvPr>
            <p:ph type="pic" idx="14"/>
          </p:nvPr>
        </p:nvSpPr>
        <p:spPr>
          <a:xfrm>
            <a:off x="6437375" y="2188868"/>
            <a:ext cx="5247825" cy="4158000"/>
          </a:xfrm>
          <a:prstGeom prst="rect">
            <a:avLst/>
          </a:prstGeom>
          <a:solidFill>
            <a:schemeClr val="bg1">
              <a:lumMod val="95000"/>
            </a:schemeClr>
          </a:solidFill>
        </p:spPr>
        <p:txBody>
          <a:bodyPr anchor="ctr"/>
          <a:lstStyle>
            <a:lvl1pPr marL="0" indent="0" algn="ctr">
              <a:buNone/>
              <a:defRPr sz="1400" b="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fr-FR" dirty="0"/>
          </a:p>
        </p:txBody>
      </p:sp>
      <p:sp>
        <p:nvSpPr>
          <p:cNvPr id="10" name="Titre 1">
            <a:extLst>
              <a:ext uri="{FF2B5EF4-FFF2-40B4-BE49-F238E27FC236}">
                <a16:creationId xmlns:a16="http://schemas.microsoft.com/office/drawing/2014/main" id="{61993A03-7512-D045-9F2A-F91E04EFA964}"/>
              </a:ext>
            </a:extLst>
          </p:cNvPr>
          <p:cNvSpPr>
            <a:spLocks noGrp="1"/>
          </p:cNvSpPr>
          <p:nvPr>
            <p:ph type="ctrTitle" hasCustomPrompt="1"/>
          </p:nvPr>
        </p:nvSpPr>
        <p:spPr>
          <a:xfrm>
            <a:off x="506800" y="2188868"/>
            <a:ext cx="5930575" cy="4157999"/>
          </a:xfrm>
          <a:prstGeom prst="rect">
            <a:avLst/>
          </a:prstGeom>
          <a:solidFill>
            <a:schemeClr val="tx1"/>
          </a:solidFill>
        </p:spPr>
        <p:txBody>
          <a:bodyPr lIns="251999" tIns="270000" rIns="90000" bIns="46800" anchor="t">
            <a:normAutofit/>
          </a:bodyPr>
          <a:lstStyle>
            <a:lvl1pPr algn="l">
              <a:lnSpc>
                <a:spcPct val="120000"/>
              </a:lnSpc>
              <a:spcAft>
                <a:spcPts val="0"/>
              </a:spcAft>
              <a:defRPr sz="4100"/>
            </a:lvl1pPr>
          </a:lstStyle>
          <a:p>
            <a:r>
              <a:rPr lang="fr-FR" dirty="0"/>
              <a:t>CLIQUEZ POUR AJOUTER UN TITRE</a:t>
            </a:r>
          </a:p>
        </p:txBody>
      </p:sp>
      <p:sp>
        <p:nvSpPr>
          <p:cNvPr id="5" name="Espace réservé de la date 4">
            <a:extLst>
              <a:ext uri="{FF2B5EF4-FFF2-40B4-BE49-F238E27FC236}">
                <a16:creationId xmlns:a16="http://schemas.microsoft.com/office/drawing/2014/main" id="{4B17E3FC-C8AD-432C-B477-A8A2BEAFFBF7}"/>
              </a:ext>
            </a:extLst>
          </p:cNvPr>
          <p:cNvSpPr>
            <a:spLocks noGrp="1"/>
          </p:cNvSpPr>
          <p:nvPr>
            <p:ph type="dt" sz="half" idx="19"/>
          </p:nvPr>
        </p:nvSpPr>
        <p:spPr>
          <a:xfrm>
            <a:off x="9900000" y="6372000"/>
            <a:ext cx="1800000" cy="288000"/>
          </a:xfrm>
        </p:spPr>
        <p:txBody>
          <a:bodyPr/>
          <a:lstStyle/>
          <a:p>
            <a:fld id="{B8C3EE7F-F74B-C644-8F10-503D241C2E0D}" type="datetime1">
              <a:rPr lang="fr-FR" smtClean="0">
                <a:solidFill>
                  <a:srgbClr val="0C419A"/>
                </a:solidFill>
              </a:rPr>
              <a:pPr/>
              <a:t>18/03/2024</a:t>
            </a:fld>
            <a:endParaRPr lang="fr-FR" dirty="0">
              <a:solidFill>
                <a:srgbClr val="0C419A"/>
              </a:solidFill>
            </a:endParaRPr>
          </a:p>
        </p:txBody>
      </p:sp>
      <p:sp>
        <p:nvSpPr>
          <p:cNvPr id="6" name="Espace réservé du texte 13"/>
          <p:cNvSpPr>
            <a:spLocks noGrp="1"/>
          </p:cNvSpPr>
          <p:nvPr>
            <p:ph type="body" sz="quarter" idx="12" hasCustomPrompt="1"/>
          </p:nvPr>
        </p:nvSpPr>
        <p:spPr>
          <a:xfrm>
            <a:off x="701459" y="4989120"/>
            <a:ext cx="5724394" cy="752475"/>
          </a:xfrm>
          <a:prstGeom prst="rect">
            <a:avLst/>
          </a:prstGeom>
        </p:spPr>
        <p:txBody>
          <a:bodyPr>
            <a:noAutofit/>
          </a:bodyPr>
          <a:lstStyle>
            <a:lvl1pPr>
              <a:lnSpc>
                <a:spcPct val="100000"/>
              </a:lnSpc>
              <a:spcAft>
                <a:spcPts val="0"/>
              </a:spcAft>
              <a:defRPr sz="2200">
                <a:solidFill>
                  <a:schemeClr val="bg1"/>
                </a:solidFill>
              </a:defRPr>
            </a:lvl1pPr>
          </a:lstStyle>
          <a:p>
            <a:pPr lvl="0"/>
            <a:r>
              <a:rPr lang="fr-FR" dirty="0"/>
              <a:t>CLIQUEZ POUR AJOUTER UN SOUS-TITRE</a:t>
            </a:r>
          </a:p>
        </p:txBody>
      </p:sp>
      <p:sp>
        <p:nvSpPr>
          <p:cNvPr id="8" name="Espace réservé du texte 13"/>
          <p:cNvSpPr>
            <a:spLocks noGrp="1"/>
          </p:cNvSpPr>
          <p:nvPr>
            <p:ph type="body" sz="quarter" idx="13" hasCustomPrompt="1"/>
          </p:nvPr>
        </p:nvSpPr>
        <p:spPr>
          <a:xfrm>
            <a:off x="4951828" y="5987313"/>
            <a:ext cx="6748047" cy="329080"/>
          </a:xfrm>
          <a:prstGeom prst="rect">
            <a:avLst/>
          </a:prstGeom>
        </p:spPr>
        <p:txBody>
          <a:bodyPr>
            <a:noAutofit/>
          </a:bodyPr>
          <a:lstStyle>
            <a:lvl1pPr algn="r">
              <a:lnSpc>
                <a:spcPct val="100000"/>
              </a:lnSpc>
              <a:spcAft>
                <a:spcPts val="0"/>
              </a:spcAft>
              <a:defRPr sz="1800" b="0" i="0">
                <a:solidFill>
                  <a:schemeClr val="bg1"/>
                </a:solidFill>
              </a:defRPr>
            </a:lvl1pPr>
          </a:lstStyle>
          <a:p>
            <a:pPr lvl="0"/>
            <a:r>
              <a:rPr lang="fr-FR" dirty="0"/>
              <a:t>Cliquez pour ajouter du texte (nom de l’entité émettrice)</a:t>
            </a:r>
          </a:p>
        </p:txBody>
      </p:sp>
    </p:spTree>
    <p:extLst>
      <p:ext uri="{BB962C8B-B14F-4D97-AF65-F5344CB8AC3E}">
        <p14:creationId xmlns:p14="http://schemas.microsoft.com/office/powerpoint/2010/main" val="259899006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N°3 CNAM Couverture fond couleur">
    <p:spTree>
      <p:nvGrpSpPr>
        <p:cNvPr id="1" name=""/>
        <p:cNvGrpSpPr/>
        <p:nvPr/>
      </p:nvGrpSpPr>
      <p:grpSpPr>
        <a:xfrm>
          <a:off x="0" y="0"/>
          <a:ext cx="0" cy="0"/>
          <a:chOff x="0" y="0"/>
          <a:chExt cx="0" cy="0"/>
        </a:xfrm>
      </p:grpSpPr>
      <p:pic>
        <p:nvPicPr>
          <p:cNvPr id="6" name="Image 5" descr="Une image contenant alimentation&#10;&#10;Description générée automatiquement" title="Sécurité sociale - l'Assurance Maladie : Agir ensemble, protéger chacun">
            <a:extLst>
              <a:ext uri="{FF2B5EF4-FFF2-40B4-BE49-F238E27FC236}">
                <a16:creationId xmlns:a16="http://schemas.microsoft.com/office/drawing/2014/main" id="{5FCC7EBB-3471-4590-8C18-BE9203E2E6CD}"/>
              </a:ext>
            </a:extLst>
          </p:cNvPr>
          <p:cNvPicPr>
            <a:picLocks noChangeAspect="1"/>
          </p:cNvPicPr>
          <p:nvPr userDrawn="1"/>
        </p:nvPicPr>
        <p:blipFill rotWithShape="1">
          <a:blip r:embed="rId2" cstate="hqprint">
            <a:extLst>
              <a:ext uri="{28A0092B-C50C-407E-A947-70E740481C1C}">
                <a14:useLocalDpi xmlns:a14="http://schemas.microsoft.com/office/drawing/2010/main"/>
              </a:ext>
            </a:extLst>
          </a:blip>
          <a:srcRect l="6079" t="13944" r="62" b="12486"/>
          <a:stretch/>
        </p:blipFill>
        <p:spPr>
          <a:xfrm>
            <a:off x="536575" y="279400"/>
            <a:ext cx="4705350" cy="1689100"/>
          </a:xfrm>
          <a:prstGeom prst="rect">
            <a:avLst/>
          </a:prstGeom>
        </p:spPr>
      </p:pic>
      <p:sp>
        <p:nvSpPr>
          <p:cNvPr id="10" name="Titre 1">
            <a:extLst>
              <a:ext uri="{FF2B5EF4-FFF2-40B4-BE49-F238E27FC236}">
                <a16:creationId xmlns:a16="http://schemas.microsoft.com/office/drawing/2014/main" id="{61993A03-7512-D045-9F2A-F91E04EFA964}"/>
              </a:ext>
            </a:extLst>
          </p:cNvPr>
          <p:cNvSpPr>
            <a:spLocks noGrp="1"/>
          </p:cNvSpPr>
          <p:nvPr>
            <p:ph type="ctrTitle" hasCustomPrompt="1"/>
          </p:nvPr>
        </p:nvSpPr>
        <p:spPr>
          <a:xfrm>
            <a:off x="506800" y="2188868"/>
            <a:ext cx="11178400" cy="4157999"/>
          </a:xfrm>
          <a:prstGeom prst="rect">
            <a:avLst/>
          </a:prstGeom>
          <a:solidFill>
            <a:schemeClr val="tx1"/>
          </a:solidFill>
        </p:spPr>
        <p:txBody>
          <a:bodyPr lIns="251999" tIns="270000" rIns="90000" bIns="46800" anchor="t">
            <a:normAutofit/>
          </a:bodyPr>
          <a:lstStyle>
            <a:lvl1pPr algn="l">
              <a:lnSpc>
                <a:spcPct val="120000"/>
              </a:lnSpc>
              <a:spcAft>
                <a:spcPts val="0"/>
              </a:spcAft>
              <a:defRPr sz="4100"/>
            </a:lvl1pPr>
          </a:lstStyle>
          <a:p>
            <a:r>
              <a:rPr lang="fr-FR" dirty="0"/>
              <a:t>CLIQUEZ POUR AJOUTER UN TITRE</a:t>
            </a:r>
          </a:p>
        </p:txBody>
      </p:sp>
      <p:sp>
        <p:nvSpPr>
          <p:cNvPr id="2" name="Espace réservé de la date 1">
            <a:extLst>
              <a:ext uri="{FF2B5EF4-FFF2-40B4-BE49-F238E27FC236}">
                <a16:creationId xmlns:a16="http://schemas.microsoft.com/office/drawing/2014/main" id="{92507B6F-FE6B-4F61-B061-42BC8C5E7C81}"/>
              </a:ext>
            </a:extLst>
          </p:cNvPr>
          <p:cNvSpPr>
            <a:spLocks noGrp="1"/>
          </p:cNvSpPr>
          <p:nvPr>
            <p:ph type="dt" sz="half" idx="10"/>
          </p:nvPr>
        </p:nvSpPr>
        <p:spPr>
          <a:xfrm>
            <a:off x="9900000" y="6372000"/>
            <a:ext cx="1800000" cy="288000"/>
          </a:xfrm>
        </p:spPr>
        <p:txBody>
          <a:bodyPr/>
          <a:lstStyle/>
          <a:p>
            <a:fld id="{283CFBEF-98C3-6C4D-AECE-A89E43EA2455}" type="datetime1">
              <a:rPr lang="fr-FR" smtClean="0">
                <a:solidFill>
                  <a:srgbClr val="0C419A"/>
                </a:solidFill>
              </a:rPr>
              <a:pPr/>
              <a:t>18/03/2024</a:t>
            </a:fld>
            <a:endParaRPr lang="fr-FR" dirty="0">
              <a:solidFill>
                <a:srgbClr val="0C419A"/>
              </a:solidFill>
            </a:endParaRPr>
          </a:p>
        </p:txBody>
      </p:sp>
      <p:sp>
        <p:nvSpPr>
          <p:cNvPr id="8" name="Espace réservé du texte 13"/>
          <p:cNvSpPr>
            <a:spLocks noGrp="1"/>
          </p:cNvSpPr>
          <p:nvPr>
            <p:ph type="body" sz="quarter" idx="12" hasCustomPrompt="1"/>
          </p:nvPr>
        </p:nvSpPr>
        <p:spPr>
          <a:xfrm>
            <a:off x="701458" y="4834372"/>
            <a:ext cx="10935221" cy="752475"/>
          </a:xfrm>
          <a:prstGeom prst="rect">
            <a:avLst/>
          </a:prstGeom>
        </p:spPr>
        <p:txBody>
          <a:bodyPr>
            <a:normAutofit/>
          </a:bodyPr>
          <a:lstStyle>
            <a:lvl1pPr>
              <a:lnSpc>
                <a:spcPct val="100000"/>
              </a:lnSpc>
              <a:spcAft>
                <a:spcPts val="0"/>
              </a:spcAft>
              <a:defRPr sz="2200">
                <a:solidFill>
                  <a:schemeClr val="bg1"/>
                </a:solidFill>
              </a:defRPr>
            </a:lvl1pPr>
          </a:lstStyle>
          <a:p>
            <a:pPr lvl="0"/>
            <a:r>
              <a:rPr lang="fr-FR" dirty="0"/>
              <a:t>CLIQUEZ POUR AJOUTER UN SOUS-TITRE</a:t>
            </a:r>
          </a:p>
        </p:txBody>
      </p:sp>
      <p:sp>
        <p:nvSpPr>
          <p:cNvPr id="9" name="Espace réservé du texte 13"/>
          <p:cNvSpPr>
            <a:spLocks noGrp="1"/>
          </p:cNvSpPr>
          <p:nvPr>
            <p:ph type="body" sz="quarter" idx="13" hasCustomPrompt="1"/>
          </p:nvPr>
        </p:nvSpPr>
        <p:spPr>
          <a:xfrm>
            <a:off x="4867422" y="5971703"/>
            <a:ext cx="6797939" cy="316555"/>
          </a:xfrm>
          <a:prstGeom prst="rect">
            <a:avLst/>
          </a:prstGeom>
        </p:spPr>
        <p:txBody>
          <a:bodyPr/>
          <a:lstStyle>
            <a:lvl1pPr marL="0" marR="0" indent="0" algn="r" defTabSz="914400" rtl="0" eaLnBrk="1" fontAlgn="auto" latinLnBrk="0" hangingPunct="1">
              <a:lnSpc>
                <a:spcPct val="100000"/>
              </a:lnSpc>
              <a:spcBef>
                <a:spcPts val="0"/>
              </a:spcBef>
              <a:spcAft>
                <a:spcPts val="0"/>
              </a:spcAft>
              <a:buClr>
                <a:schemeClr val="tx2"/>
              </a:buClr>
              <a:buSzTx/>
              <a:buFont typeface="Symbol" panose="05050102010706020507" pitchFamily="18" charset="2"/>
              <a:buNone/>
              <a:tabLst/>
              <a:defRPr sz="1800" b="0" i="0">
                <a:solidFill>
                  <a:schemeClr val="bg1"/>
                </a:solidFill>
              </a:defRPr>
            </a:lvl1pPr>
          </a:lstStyle>
          <a:p>
            <a:pPr marL="0" marR="0" lvl="0" indent="0" algn="r" defTabSz="914400" rtl="0" eaLnBrk="1" fontAlgn="auto" latinLnBrk="0" hangingPunct="1">
              <a:lnSpc>
                <a:spcPct val="100000"/>
              </a:lnSpc>
              <a:spcBef>
                <a:spcPts val="0"/>
              </a:spcBef>
              <a:spcAft>
                <a:spcPts val="0"/>
              </a:spcAft>
              <a:buClr>
                <a:schemeClr val="tx2"/>
              </a:buClr>
              <a:buSzTx/>
              <a:buFont typeface="Symbol" panose="05050102010706020507" pitchFamily="18" charset="2"/>
              <a:buNone/>
              <a:tabLst/>
              <a:defRPr/>
            </a:pPr>
            <a:r>
              <a:rPr lang="fr-FR" dirty="0"/>
              <a:t>Cliquez pour ajouter du texte (nom de l’entité émettrice)</a:t>
            </a:r>
          </a:p>
          <a:p>
            <a:pPr lvl="0"/>
            <a:endParaRPr lang="fr-FR" dirty="0"/>
          </a:p>
        </p:txBody>
      </p:sp>
    </p:spTree>
    <p:extLst>
      <p:ext uri="{BB962C8B-B14F-4D97-AF65-F5344CB8AC3E}">
        <p14:creationId xmlns:p14="http://schemas.microsoft.com/office/powerpoint/2010/main" val="137254384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N°1 CN Couverture avec photo">
    <p:spTree>
      <p:nvGrpSpPr>
        <p:cNvPr id="1" name=""/>
        <p:cNvGrpSpPr/>
        <p:nvPr/>
      </p:nvGrpSpPr>
      <p:grpSpPr>
        <a:xfrm>
          <a:off x="0" y="0"/>
          <a:ext cx="0" cy="0"/>
          <a:chOff x="0" y="0"/>
          <a:chExt cx="0" cy="0"/>
        </a:xfrm>
      </p:grpSpPr>
      <p:sp>
        <p:nvSpPr>
          <p:cNvPr id="9" name="Espace réservé pour une image  2">
            <a:extLst>
              <a:ext uri="{FF2B5EF4-FFF2-40B4-BE49-F238E27FC236}">
                <a16:creationId xmlns:a16="http://schemas.microsoft.com/office/drawing/2014/main" id="{4A942647-1398-2A41-AAA1-AA7C84CCEB7A}"/>
              </a:ext>
            </a:extLst>
          </p:cNvPr>
          <p:cNvSpPr>
            <a:spLocks noGrp="1"/>
          </p:cNvSpPr>
          <p:nvPr>
            <p:ph type="pic" idx="14"/>
          </p:nvPr>
        </p:nvSpPr>
        <p:spPr>
          <a:xfrm>
            <a:off x="507201" y="2188868"/>
            <a:ext cx="11178000" cy="4158000"/>
          </a:xfrm>
          <a:solidFill>
            <a:schemeClr val="bg1">
              <a:lumMod val="95000"/>
            </a:schemeClr>
          </a:solidFill>
        </p:spPr>
        <p:txBody>
          <a:bodyPr anchor="ctr"/>
          <a:lstStyle>
            <a:lvl1pPr marL="0" indent="0" algn="ctr">
              <a:buNone/>
              <a:defRPr sz="1400" b="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fr-FR" dirty="0"/>
          </a:p>
        </p:txBody>
      </p:sp>
      <p:sp>
        <p:nvSpPr>
          <p:cNvPr id="22" name="Titre 1">
            <a:extLst>
              <a:ext uri="{FF2B5EF4-FFF2-40B4-BE49-F238E27FC236}">
                <a16:creationId xmlns:a16="http://schemas.microsoft.com/office/drawing/2014/main" id="{08C5C4EE-51F7-9940-9606-76F8D4D73B88}"/>
              </a:ext>
            </a:extLst>
          </p:cNvPr>
          <p:cNvSpPr>
            <a:spLocks noGrp="1"/>
          </p:cNvSpPr>
          <p:nvPr>
            <p:ph type="ctrTitle" hasCustomPrompt="1"/>
          </p:nvPr>
        </p:nvSpPr>
        <p:spPr>
          <a:xfrm>
            <a:off x="506801" y="2188868"/>
            <a:ext cx="6840000" cy="4157999"/>
          </a:xfrm>
          <a:prstGeom prst="rect">
            <a:avLst/>
          </a:prstGeom>
          <a:noFill/>
        </p:spPr>
        <p:txBody>
          <a:bodyPr lIns="251999" tIns="270000" rIns="90000" bIns="46800" anchor="t">
            <a:normAutofit/>
          </a:bodyPr>
          <a:lstStyle>
            <a:lvl1pPr algn="l">
              <a:lnSpc>
                <a:spcPct val="120000"/>
              </a:lnSpc>
              <a:spcAft>
                <a:spcPts val="0"/>
              </a:spcAft>
              <a:defRPr sz="4100"/>
            </a:lvl1pPr>
          </a:lstStyle>
          <a:p>
            <a:r>
              <a:rPr lang="fr-FR" dirty="0"/>
              <a:t>CLIQUEZ POUR AJOUTER UN TITRE</a:t>
            </a:r>
          </a:p>
        </p:txBody>
      </p:sp>
      <p:sp>
        <p:nvSpPr>
          <p:cNvPr id="12" name="Espace réservé de la date 11">
            <a:extLst>
              <a:ext uri="{FF2B5EF4-FFF2-40B4-BE49-F238E27FC236}">
                <a16:creationId xmlns:a16="http://schemas.microsoft.com/office/drawing/2014/main" id="{03F3D622-9637-41B2-A77E-476826BB4A98}"/>
              </a:ext>
            </a:extLst>
          </p:cNvPr>
          <p:cNvSpPr>
            <a:spLocks noGrp="1"/>
          </p:cNvSpPr>
          <p:nvPr>
            <p:ph type="dt" sz="half" idx="19"/>
          </p:nvPr>
        </p:nvSpPr>
        <p:spPr>
          <a:xfrm>
            <a:off x="9900000" y="6372000"/>
            <a:ext cx="1800000" cy="288000"/>
          </a:xfrm>
        </p:spPr>
        <p:txBody>
          <a:bodyPr/>
          <a:lstStyle/>
          <a:p>
            <a:fld id="{6C561DA0-B814-4EF6-AE72-CCC3C5D5FDED}" type="datetimeFigureOut">
              <a:rPr lang="fr-FR" smtClean="0">
                <a:solidFill>
                  <a:srgbClr val="0C419A"/>
                </a:solidFill>
              </a:rPr>
              <a:pPr/>
              <a:t>18/03/2024</a:t>
            </a:fld>
            <a:endParaRPr lang="fr-FR" dirty="0">
              <a:solidFill>
                <a:srgbClr val="0C419A"/>
              </a:solidFill>
            </a:endParaRPr>
          </a:p>
        </p:txBody>
      </p:sp>
      <p:sp>
        <p:nvSpPr>
          <p:cNvPr id="6" name="Espace réservé pour une image  2">
            <a:extLst>
              <a:ext uri="{FF2B5EF4-FFF2-40B4-BE49-F238E27FC236}">
                <a16:creationId xmlns:a16="http://schemas.microsoft.com/office/drawing/2014/main" id="{A1EADFE3-19F3-A24F-BA85-F0DD746D121A}"/>
              </a:ext>
            </a:extLst>
          </p:cNvPr>
          <p:cNvSpPr>
            <a:spLocks noGrp="1"/>
          </p:cNvSpPr>
          <p:nvPr>
            <p:ph type="pic" idx="20" hasCustomPrompt="1"/>
          </p:nvPr>
        </p:nvSpPr>
        <p:spPr>
          <a:xfrm>
            <a:off x="506801" y="336883"/>
            <a:ext cx="7385915" cy="1684421"/>
          </a:xfrm>
          <a:solidFill>
            <a:schemeClr val="bg1">
              <a:lumMod val="95000"/>
            </a:schemeClr>
          </a:solidFill>
        </p:spPr>
        <p:txBody>
          <a:bodyPr anchor="ctr"/>
          <a:lstStyle>
            <a:lvl1pPr marL="0" indent="0" algn="ctr">
              <a:buNone/>
              <a:defRPr sz="1400" b="0">
                <a:solidFill>
                  <a:schemeClr val="accent4"/>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a:t>Logo Organisme</a:t>
            </a:r>
          </a:p>
        </p:txBody>
      </p:sp>
      <p:sp>
        <p:nvSpPr>
          <p:cNvPr id="7" name="Espace réservé du texte 13"/>
          <p:cNvSpPr>
            <a:spLocks noGrp="1"/>
          </p:cNvSpPr>
          <p:nvPr>
            <p:ph type="body" sz="quarter" idx="12" hasCustomPrompt="1"/>
          </p:nvPr>
        </p:nvSpPr>
        <p:spPr>
          <a:xfrm>
            <a:off x="701458" y="4834372"/>
            <a:ext cx="10935221" cy="752475"/>
          </a:xfrm>
          <a:prstGeom prst="rect">
            <a:avLst/>
          </a:prstGeom>
        </p:spPr>
        <p:txBody>
          <a:bodyPr>
            <a:normAutofit/>
          </a:bodyPr>
          <a:lstStyle>
            <a:lvl1pPr>
              <a:lnSpc>
                <a:spcPct val="100000"/>
              </a:lnSpc>
              <a:spcAft>
                <a:spcPts val="0"/>
              </a:spcAft>
              <a:defRPr sz="2200">
                <a:solidFill>
                  <a:schemeClr val="bg1"/>
                </a:solidFill>
              </a:defRPr>
            </a:lvl1pPr>
          </a:lstStyle>
          <a:p>
            <a:pPr lvl="0"/>
            <a:r>
              <a:rPr lang="fr-FR" dirty="0"/>
              <a:t>CLIQUEZ POUR AJOUTER UN SOUS-TITRE</a:t>
            </a:r>
          </a:p>
        </p:txBody>
      </p:sp>
      <p:sp>
        <p:nvSpPr>
          <p:cNvPr id="8" name="Espace réservé du texte 13"/>
          <p:cNvSpPr>
            <a:spLocks noGrp="1"/>
          </p:cNvSpPr>
          <p:nvPr>
            <p:ph type="body" sz="quarter" idx="13" hasCustomPrompt="1"/>
          </p:nvPr>
        </p:nvSpPr>
        <p:spPr>
          <a:xfrm>
            <a:off x="5962389" y="5999839"/>
            <a:ext cx="5688904" cy="324263"/>
          </a:xfrm>
          <a:prstGeom prst="rect">
            <a:avLst/>
          </a:prstGeom>
        </p:spPr>
        <p:txBody>
          <a:bodyPr>
            <a:noAutofit/>
          </a:bodyPr>
          <a:lstStyle>
            <a:lvl1pPr algn="r">
              <a:lnSpc>
                <a:spcPct val="100000"/>
              </a:lnSpc>
              <a:spcAft>
                <a:spcPts val="0"/>
              </a:spcAft>
              <a:defRPr sz="1800" b="0" i="0">
                <a:solidFill>
                  <a:schemeClr val="bg1"/>
                </a:solidFill>
              </a:defRPr>
            </a:lvl1pPr>
          </a:lstStyle>
          <a:p>
            <a:pPr lvl="0"/>
            <a:r>
              <a:rPr lang="fr-FR" dirty="0"/>
              <a:t>Cliquez pour ajouter du texte</a:t>
            </a:r>
          </a:p>
        </p:txBody>
      </p:sp>
    </p:spTree>
    <p:extLst>
      <p:ext uri="{BB962C8B-B14F-4D97-AF65-F5344CB8AC3E}">
        <p14:creationId xmlns:p14="http://schemas.microsoft.com/office/powerpoint/2010/main" val="2896256906"/>
      </p:ext>
    </p:extLst>
  </p:cSld>
  <p:clrMapOvr>
    <a:masterClrMapping/>
  </p:clrMapOvr>
  <p:extLst>
    <p:ext uri="{DCECCB84-F9BA-43D5-87BE-67443E8EF086}">
      <p15:sldGuideLst xmlns:p15="http://schemas.microsoft.com/office/powerpoint/2012/main"/>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N°2 CN Couverture fond couleur + Photo">
    <p:spTree>
      <p:nvGrpSpPr>
        <p:cNvPr id="1" name=""/>
        <p:cNvGrpSpPr/>
        <p:nvPr/>
      </p:nvGrpSpPr>
      <p:grpSpPr>
        <a:xfrm>
          <a:off x="0" y="0"/>
          <a:ext cx="0" cy="0"/>
          <a:chOff x="0" y="0"/>
          <a:chExt cx="0" cy="0"/>
        </a:xfrm>
      </p:grpSpPr>
      <p:sp>
        <p:nvSpPr>
          <p:cNvPr id="9" name="Espace réservé pour une image  2">
            <a:extLst>
              <a:ext uri="{FF2B5EF4-FFF2-40B4-BE49-F238E27FC236}">
                <a16:creationId xmlns:a16="http://schemas.microsoft.com/office/drawing/2014/main" id="{4A942647-1398-2A41-AAA1-AA7C84CCEB7A}"/>
              </a:ext>
            </a:extLst>
          </p:cNvPr>
          <p:cNvSpPr>
            <a:spLocks noGrp="1"/>
          </p:cNvSpPr>
          <p:nvPr>
            <p:ph type="pic" idx="14"/>
          </p:nvPr>
        </p:nvSpPr>
        <p:spPr>
          <a:xfrm>
            <a:off x="6437375" y="2188868"/>
            <a:ext cx="5247825" cy="4158000"/>
          </a:xfrm>
          <a:solidFill>
            <a:schemeClr val="bg1">
              <a:lumMod val="95000"/>
            </a:schemeClr>
          </a:solidFill>
        </p:spPr>
        <p:txBody>
          <a:bodyPr anchor="ctr"/>
          <a:lstStyle>
            <a:lvl1pPr marL="0" indent="0" algn="ctr">
              <a:buNone/>
              <a:defRPr sz="1400" b="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fr-FR" dirty="0"/>
          </a:p>
        </p:txBody>
      </p:sp>
      <p:sp>
        <p:nvSpPr>
          <p:cNvPr id="10" name="Titre 1">
            <a:extLst>
              <a:ext uri="{FF2B5EF4-FFF2-40B4-BE49-F238E27FC236}">
                <a16:creationId xmlns:a16="http://schemas.microsoft.com/office/drawing/2014/main" id="{61993A03-7512-D045-9F2A-F91E04EFA964}"/>
              </a:ext>
            </a:extLst>
          </p:cNvPr>
          <p:cNvSpPr>
            <a:spLocks noGrp="1"/>
          </p:cNvSpPr>
          <p:nvPr>
            <p:ph type="ctrTitle" hasCustomPrompt="1"/>
          </p:nvPr>
        </p:nvSpPr>
        <p:spPr>
          <a:xfrm>
            <a:off x="506800" y="2188868"/>
            <a:ext cx="5930575" cy="4157999"/>
          </a:xfrm>
          <a:prstGeom prst="rect">
            <a:avLst/>
          </a:prstGeom>
          <a:solidFill>
            <a:schemeClr val="accent4"/>
          </a:solidFill>
        </p:spPr>
        <p:txBody>
          <a:bodyPr lIns="251999" tIns="270000" rIns="90000" bIns="46800" anchor="t">
            <a:normAutofit/>
          </a:bodyPr>
          <a:lstStyle>
            <a:lvl1pPr algn="l">
              <a:lnSpc>
                <a:spcPct val="120000"/>
              </a:lnSpc>
              <a:spcAft>
                <a:spcPts val="0"/>
              </a:spcAft>
              <a:defRPr sz="4100"/>
            </a:lvl1pPr>
          </a:lstStyle>
          <a:p>
            <a:r>
              <a:rPr lang="fr-FR" dirty="0"/>
              <a:t>CLIQUEZ POUR AJOUTER UN TITRE</a:t>
            </a:r>
          </a:p>
        </p:txBody>
      </p:sp>
      <p:sp>
        <p:nvSpPr>
          <p:cNvPr id="5" name="Espace réservé de la date 4">
            <a:extLst>
              <a:ext uri="{FF2B5EF4-FFF2-40B4-BE49-F238E27FC236}">
                <a16:creationId xmlns:a16="http://schemas.microsoft.com/office/drawing/2014/main" id="{4B17E3FC-C8AD-432C-B477-A8A2BEAFFBF7}"/>
              </a:ext>
            </a:extLst>
          </p:cNvPr>
          <p:cNvSpPr>
            <a:spLocks noGrp="1"/>
          </p:cNvSpPr>
          <p:nvPr>
            <p:ph type="dt" sz="half" idx="19"/>
          </p:nvPr>
        </p:nvSpPr>
        <p:spPr>
          <a:xfrm>
            <a:off x="9900000" y="6372000"/>
            <a:ext cx="1800000" cy="288000"/>
          </a:xfrm>
        </p:spPr>
        <p:txBody>
          <a:bodyPr/>
          <a:lstStyle/>
          <a:p>
            <a:fld id="{6C561DA0-B814-4EF6-AE72-CCC3C5D5FDED}" type="datetimeFigureOut">
              <a:rPr lang="fr-FR" smtClean="0">
                <a:solidFill>
                  <a:srgbClr val="0C419A"/>
                </a:solidFill>
              </a:rPr>
              <a:pPr/>
              <a:t>18/03/2024</a:t>
            </a:fld>
            <a:endParaRPr lang="fr-FR" dirty="0">
              <a:solidFill>
                <a:srgbClr val="0C419A"/>
              </a:solidFill>
            </a:endParaRPr>
          </a:p>
        </p:txBody>
      </p:sp>
      <p:sp>
        <p:nvSpPr>
          <p:cNvPr id="7" name="Espace réservé pour une image  2">
            <a:extLst>
              <a:ext uri="{FF2B5EF4-FFF2-40B4-BE49-F238E27FC236}">
                <a16:creationId xmlns:a16="http://schemas.microsoft.com/office/drawing/2014/main" id="{45636969-196D-9944-A942-B6A2D9480C96}"/>
              </a:ext>
            </a:extLst>
          </p:cNvPr>
          <p:cNvSpPr>
            <a:spLocks noGrp="1"/>
          </p:cNvSpPr>
          <p:nvPr>
            <p:ph type="pic" idx="20" hasCustomPrompt="1"/>
          </p:nvPr>
        </p:nvSpPr>
        <p:spPr>
          <a:xfrm>
            <a:off x="506801" y="336883"/>
            <a:ext cx="7385915" cy="1684421"/>
          </a:xfrm>
          <a:solidFill>
            <a:schemeClr val="bg1">
              <a:lumMod val="95000"/>
            </a:schemeClr>
          </a:solidFill>
        </p:spPr>
        <p:txBody>
          <a:bodyPr anchor="ctr"/>
          <a:lstStyle>
            <a:lvl1pPr marL="0" indent="0" algn="ctr">
              <a:buNone/>
              <a:defRPr sz="1400" b="0">
                <a:solidFill>
                  <a:schemeClr val="accent4"/>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a:t>Logo Organisme</a:t>
            </a:r>
          </a:p>
        </p:txBody>
      </p:sp>
      <p:sp>
        <p:nvSpPr>
          <p:cNvPr id="6" name="Espace réservé du texte 13"/>
          <p:cNvSpPr>
            <a:spLocks noGrp="1"/>
          </p:cNvSpPr>
          <p:nvPr>
            <p:ph type="body" sz="quarter" idx="12" hasCustomPrompt="1"/>
          </p:nvPr>
        </p:nvSpPr>
        <p:spPr>
          <a:xfrm>
            <a:off x="701459" y="4834372"/>
            <a:ext cx="5724394" cy="752475"/>
          </a:xfrm>
          <a:prstGeom prst="rect">
            <a:avLst/>
          </a:prstGeom>
        </p:spPr>
        <p:txBody>
          <a:bodyPr>
            <a:noAutofit/>
          </a:bodyPr>
          <a:lstStyle>
            <a:lvl1pPr>
              <a:lnSpc>
                <a:spcPct val="100000"/>
              </a:lnSpc>
              <a:spcAft>
                <a:spcPts val="0"/>
              </a:spcAft>
              <a:defRPr sz="2200">
                <a:solidFill>
                  <a:schemeClr val="bg1"/>
                </a:solidFill>
              </a:defRPr>
            </a:lvl1pPr>
          </a:lstStyle>
          <a:p>
            <a:pPr lvl="0"/>
            <a:r>
              <a:rPr lang="fr-FR" dirty="0"/>
              <a:t>CLIQUEZ POUR AJOUTER UN SOUS-TITRE</a:t>
            </a:r>
          </a:p>
        </p:txBody>
      </p:sp>
      <p:sp>
        <p:nvSpPr>
          <p:cNvPr id="8" name="Espace réservé du texte 13"/>
          <p:cNvSpPr>
            <a:spLocks noGrp="1"/>
          </p:cNvSpPr>
          <p:nvPr>
            <p:ph type="body" sz="quarter" idx="13" hasCustomPrompt="1"/>
          </p:nvPr>
        </p:nvSpPr>
        <p:spPr>
          <a:xfrm>
            <a:off x="5275385" y="6001381"/>
            <a:ext cx="6424490" cy="329080"/>
          </a:xfrm>
          <a:prstGeom prst="rect">
            <a:avLst/>
          </a:prstGeom>
        </p:spPr>
        <p:txBody>
          <a:bodyPr>
            <a:noAutofit/>
          </a:bodyPr>
          <a:lstStyle>
            <a:lvl1pPr marL="0" marR="0" indent="0" algn="r" defTabSz="914400" rtl="0" eaLnBrk="1" fontAlgn="auto" latinLnBrk="0" hangingPunct="1">
              <a:lnSpc>
                <a:spcPct val="100000"/>
              </a:lnSpc>
              <a:spcBef>
                <a:spcPts val="0"/>
              </a:spcBef>
              <a:spcAft>
                <a:spcPts val="0"/>
              </a:spcAft>
              <a:buClr>
                <a:schemeClr val="tx2"/>
              </a:buClr>
              <a:buSzTx/>
              <a:buFont typeface="Symbol" panose="05050102010706020507" pitchFamily="18" charset="2"/>
              <a:buNone/>
              <a:tabLst/>
              <a:defRPr sz="1800" i="0">
                <a:solidFill>
                  <a:schemeClr val="bg1"/>
                </a:solidFill>
              </a:defRPr>
            </a:lvl1pPr>
          </a:lstStyle>
          <a:p>
            <a:pPr marL="0" marR="0" lvl="0" indent="0" algn="r" defTabSz="914400" rtl="0" eaLnBrk="1" fontAlgn="auto" latinLnBrk="0" hangingPunct="1">
              <a:lnSpc>
                <a:spcPct val="100000"/>
              </a:lnSpc>
              <a:spcBef>
                <a:spcPts val="0"/>
              </a:spcBef>
              <a:spcAft>
                <a:spcPts val="0"/>
              </a:spcAft>
              <a:buClr>
                <a:schemeClr val="tx2"/>
              </a:buClr>
              <a:buSzTx/>
              <a:buFont typeface="Symbol" panose="05050102010706020507" pitchFamily="18" charset="2"/>
              <a:buNone/>
              <a:tabLst/>
              <a:defRPr/>
            </a:pPr>
            <a:r>
              <a:rPr lang="fr-FR" dirty="0"/>
              <a:t>Cliquez pour ajouter du texte (nom de l’entité émettrice)</a:t>
            </a:r>
          </a:p>
          <a:p>
            <a:pPr lvl="0"/>
            <a:endParaRPr lang="fr-FR" dirty="0"/>
          </a:p>
        </p:txBody>
      </p:sp>
    </p:spTree>
    <p:extLst>
      <p:ext uri="{BB962C8B-B14F-4D97-AF65-F5344CB8AC3E}">
        <p14:creationId xmlns:p14="http://schemas.microsoft.com/office/powerpoint/2010/main" val="354063381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N°3 CN Couverture fond couleur">
    <p:spTree>
      <p:nvGrpSpPr>
        <p:cNvPr id="1" name=""/>
        <p:cNvGrpSpPr/>
        <p:nvPr/>
      </p:nvGrpSpPr>
      <p:grpSpPr>
        <a:xfrm>
          <a:off x="0" y="0"/>
          <a:ext cx="0" cy="0"/>
          <a:chOff x="0" y="0"/>
          <a:chExt cx="0" cy="0"/>
        </a:xfrm>
      </p:grpSpPr>
      <p:sp>
        <p:nvSpPr>
          <p:cNvPr id="10" name="Titre 1">
            <a:extLst>
              <a:ext uri="{FF2B5EF4-FFF2-40B4-BE49-F238E27FC236}">
                <a16:creationId xmlns:a16="http://schemas.microsoft.com/office/drawing/2014/main" id="{61993A03-7512-D045-9F2A-F91E04EFA964}"/>
              </a:ext>
            </a:extLst>
          </p:cNvPr>
          <p:cNvSpPr>
            <a:spLocks noGrp="1"/>
          </p:cNvSpPr>
          <p:nvPr>
            <p:ph type="ctrTitle" hasCustomPrompt="1"/>
          </p:nvPr>
        </p:nvSpPr>
        <p:spPr>
          <a:xfrm>
            <a:off x="506800" y="2188868"/>
            <a:ext cx="11178400" cy="4157999"/>
          </a:xfrm>
          <a:prstGeom prst="rect">
            <a:avLst/>
          </a:prstGeom>
          <a:solidFill>
            <a:schemeClr val="accent4"/>
          </a:solidFill>
        </p:spPr>
        <p:txBody>
          <a:bodyPr lIns="251999" tIns="270000" rIns="90000" bIns="46800" anchor="t">
            <a:normAutofit/>
          </a:bodyPr>
          <a:lstStyle>
            <a:lvl1pPr algn="l">
              <a:lnSpc>
                <a:spcPct val="120000"/>
              </a:lnSpc>
              <a:spcAft>
                <a:spcPts val="0"/>
              </a:spcAft>
              <a:defRPr sz="4100"/>
            </a:lvl1pPr>
          </a:lstStyle>
          <a:p>
            <a:r>
              <a:rPr lang="fr-FR" dirty="0"/>
              <a:t>CLIQUEZ POUR AJOUTER UN TITRE</a:t>
            </a:r>
          </a:p>
        </p:txBody>
      </p:sp>
      <p:sp>
        <p:nvSpPr>
          <p:cNvPr id="2" name="Espace réservé de la date 1">
            <a:extLst>
              <a:ext uri="{FF2B5EF4-FFF2-40B4-BE49-F238E27FC236}">
                <a16:creationId xmlns:a16="http://schemas.microsoft.com/office/drawing/2014/main" id="{92507B6F-FE6B-4F61-B061-42BC8C5E7C81}"/>
              </a:ext>
            </a:extLst>
          </p:cNvPr>
          <p:cNvSpPr>
            <a:spLocks noGrp="1"/>
          </p:cNvSpPr>
          <p:nvPr>
            <p:ph type="dt" sz="half" idx="10"/>
          </p:nvPr>
        </p:nvSpPr>
        <p:spPr>
          <a:xfrm>
            <a:off x="9900000" y="6372000"/>
            <a:ext cx="1800000" cy="288000"/>
          </a:xfrm>
        </p:spPr>
        <p:txBody>
          <a:bodyPr/>
          <a:lstStyle/>
          <a:p>
            <a:fld id="{6C561DA0-B814-4EF6-AE72-CCC3C5D5FDED}" type="datetimeFigureOut">
              <a:rPr lang="fr-FR" smtClean="0">
                <a:solidFill>
                  <a:srgbClr val="0C419A"/>
                </a:solidFill>
              </a:rPr>
              <a:pPr/>
              <a:t>18/03/2024</a:t>
            </a:fld>
            <a:endParaRPr lang="fr-FR" dirty="0">
              <a:solidFill>
                <a:srgbClr val="0C419A"/>
              </a:solidFill>
            </a:endParaRPr>
          </a:p>
        </p:txBody>
      </p:sp>
      <p:sp>
        <p:nvSpPr>
          <p:cNvPr id="5" name="Espace réservé pour une image  2">
            <a:extLst>
              <a:ext uri="{FF2B5EF4-FFF2-40B4-BE49-F238E27FC236}">
                <a16:creationId xmlns:a16="http://schemas.microsoft.com/office/drawing/2014/main" id="{859698BC-337F-3746-A8D1-B5CB5222645C}"/>
              </a:ext>
            </a:extLst>
          </p:cNvPr>
          <p:cNvSpPr>
            <a:spLocks noGrp="1"/>
          </p:cNvSpPr>
          <p:nvPr>
            <p:ph type="pic" idx="20" hasCustomPrompt="1"/>
          </p:nvPr>
        </p:nvSpPr>
        <p:spPr>
          <a:xfrm>
            <a:off x="506801" y="336883"/>
            <a:ext cx="7385915" cy="1684421"/>
          </a:xfrm>
          <a:solidFill>
            <a:schemeClr val="bg1">
              <a:lumMod val="95000"/>
            </a:schemeClr>
          </a:solidFill>
        </p:spPr>
        <p:txBody>
          <a:bodyPr anchor="ctr"/>
          <a:lstStyle>
            <a:lvl1pPr marL="0" indent="0" algn="ctr">
              <a:buNone/>
              <a:defRPr sz="1400" b="0">
                <a:solidFill>
                  <a:schemeClr val="accent4"/>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a:t>Logo Organisme</a:t>
            </a:r>
          </a:p>
        </p:txBody>
      </p:sp>
      <p:sp>
        <p:nvSpPr>
          <p:cNvPr id="6" name="Espace réservé du texte 13"/>
          <p:cNvSpPr>
            <a:spLocks noGrp="1"/>
          </p:cNvSpPr>
          <p:nvPr>
            <p:ph type="body" sz="quarter" idx="12" hasCustomPrompt="1"/>
          </p:nvPr>
        </p:nvSpPr>
        <p:spPr>
          <a:xfrm>
            <a:off x="701458" y="4834372"/>
            <a:ext cx="10935221" cy="752475"/>
          </a:xfrm>
          <a:prstGeom prst="rect">
            <a:avLst/>
          </a:prstGeom>
        </p:spPr>
        <p:txBody>
          <a:bodyPr>
            <a:normAutofit/>
          </a:bodyPr>
          <a:lstStyle>
            <a:lvl1pPr>
              <a:lnSpc>
                <a:spcPct val="100000"/>
              </a:lnSpc>
              <a:spcAft>
                <a:spcPts val="0"/>
              </a:spcAft>
              <a:defRPr sz="2200">
                <a:solidFill>
                  <a:schemeClr val="bg1"/>
                </a:solidFill>
              </a:defRPr>
            </a:lvl1pPr>
          </a:lstStyle>
          <a:p>
            <a:pPr lvl="0"/>
            <a:r>
              <a:rPr lang="fr-FR" dirty="0"/>
              <a:t>CLIQUEZ POUR AJOUTER UN SOUS-TITRE</a:t>
            </a:r>
          </a:p>
        </p:txBody>
      </p:sp>
      <p:sp>
        <p:nvSpPr>
          <p:cNvPr id="7" name="Espace réservé du texte 13"/>
          <p:cNvSpPr>
            <a:spLocks noGrp="1"/>
          </p:cNvSpPr>
          <p:nvPr>
            <p:ph type="body" sz="quarter" idx="13" hasCustomPrompt="1"/>
          </p:nvPr>
        </p:nvSpPr>
        <p:spPr>
          <a:xfrm>
            <a:off x="4979963" y="5946118"/>
            <a:ext cx="6685398" cy="356210"/>
          </a:xfrm>
          <a:prstGeom prst="rect">
            <a:avLst/>
          </a:prstGeom>
        </p:spPr>
        <p:txBody>
          <a:bodyPr>
            <a:noAutofit/>
          </a:bodyPr>
          <a:lstStyle>
            <a:lvl1pPr marL="0" marR="0" indent="0" algn="r" defTabSz="914400" rtl="0" eaLnBrk="1" fontAlgn="auto" latinLnBrk="0" hangingPunct="1">
              <a:lnSpc>
                <a:spcPct val="100000"/>
              </a:lnSpc>
              <a:spcBef>
                <a:spcPts val="0"/>
              </a:spcBef>
              <a:spcAft>
                <a:spcPts val="0"/>
              </a:spcAft>
              <a:buClr>
                <a:schemeClr val="tx2"/>
              </a:buClr>
              <a:buSzTx/>
              <a:buFont typeface="Symbol" panose="05050102010706020507" pitchFamily="18" charset="2"/>
              <a:buNone/>
              <a:tabLst/>
              <a:defRPr sz="1800" b="0" i="0">
                <a:solidFill>
                  <a:schemeClr val="bg1"/>
                </a:solidFill>
              </a:defRPr>
            </a:lvl1pPr>
          </a:lstStyle>
          <a:p>
            <a:pPr marL="0" marR="0" lvl="0" indent="0" algn="r" defTabSz="914400" rtl="0" eaLnBrk="1" fontAlgn="auto" latinLnBrk="0" hangingPunct="1">
              <a:lnSpc>
                <a:spcPct val="100000"/>
              </a:lnSpc>
              <a:spcBef>
                <a:spcPts val="0"/>
              </a:spcBef>
              <a:spcAft>
                <a:spcPts val="0"/>
              </a:spcAft>
              <a:buClr>
                <a:schemeClr val="tx2"/>
              </a:buClr>
              <a:buSzTx/>
              <a:buFont typeface="Symbol" panose="05050102010706020507" pitchFamily="18" charset="2"/>
              <a:buNone/>
              <a:tabLst/>
              <a:defRPr/>
            </a:pPr>
            <a:r>
              <a:rPr lang="fr-FR" dirty="0"/>
              <a:t>Cliquez pour ajouter du texte (nom de l’entité émettrice)</a:t>
            </a:r>
          </a:p>
          <a:p>
            <a:pPr lvl="0"/>
            <a:endParaRPr lang="fr-FR" dirty="0"/>
          </a:p>
        </p:txBody>
      </p:sp>
    </p:spTree>
    <p:extLst>
      <p:ext uri="{BB962C8B-B14F-4D97-AF65-F5344CB8AC3E}">
        <p14:creationId xmlns:p14="http://schemas.microsoft.com/office/powerpoint/2010/main" val="2716984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N°2 CNAM Couverture fond couleur + Photo">
    <p:spTree>
      <p:nvGrpSpPr>
        <p:cNvPr id="1" name=""/>
        <p:cNvGrpSpPr/>
        <p:nvPr/>
      </p:nvGrpSpPr>
      <p:grpSpPr>
        <a:xfrm>
          <a:off x="0" y="0"/>
          <a:ext cx="0" cy="0"/>
          <a:chOff x="0" y="0"/>
          <a:chExt cx="0" cy="0"/>
        </a:xfrm>
      </p:grpSpPr>
      <p:sp>
        <p:nvSpPr>
          <p:cNvPr id="9" name="Espace réservé pour une image  2">
            <a:extLst>
              <a:ext uri="{FF2B5EF4-FFF2-40B4-BE49-F238E27FC236}">
                <a16:creationId xmlns:a16="http://schemas.microsoft.com/office/drawing/2014/main" id="{4A942647-1398-2A41-AAA1-AA7C84CCEB7A}"/>
              </a:ext>
            </a:extLst>
          </p:cNvPr>
          <p:cNvSpPr>
            <a:spLocks noGrp="1"/>
          </p:cNvSpPr>
          <p:nvPr>
            <p:ph type="pic" idx="14"/>
          </p:nvPr>
        </p:nvSpPr>
        <p:spPr>
          <a:xfrm>
            <a:off x="6437375" y="2188868"/>
            <a:ext cx="5247825" cy="4158000"/>
          </a:xfrm>
          <a:prstGeom prst="rect">
            <a:avLst/>
          </a:prstGeom>
          <a:solidFill>
            <a:schemeClr val="bg1">
              <a:lumMod val="95000"/>
            </a:schemeClr>
          </a:solidFill>
        </p:spPr>
        <p:txBody>
          <a:bodyPr anchor="ctr"/>
          <a:lstStyle>
            <a:lvl1pPr marL="0" indent="0" algn="ctr">
              <a:buNone/>
              <a:defRPr sz="1400" b="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fr-FR" dirty="0"/>
          </a:p>
        </p:txBody>
      </p:sp>
      <p:sp>
        <p:nvSpPr>
          <p:cNvPr id="10" name="Titre 1">
            <a:extLst>
              <a:ext uri="{FF2B5EF4-FFF2-40B4-BE49-F238E27FC236}">
                <a16:creationId xmlns:a16="http://schemas.microsoft.com/office/drawing/2014/main" id="{61993A03-7512-D045-9F2A-F91E04EFA964}"/>
              </a:ext>
            </a:extLst>
          </p:cNvPr>
          <p:cNvSpPr>
            <a:spLocks noGrp="1"/>
          </p:cNvSpPr>
          <p:nvPr>
            <p:ph type="ctrTitle" hasCustomPrompt="1"/>
          </p:nvPr>
        </p:nvSpPr>
        <p:spPr>
          <a:xfrm>
            <a:off x="506800" y="2188868"/>
            <a:ext cx="5930575" cy="4157999"/>
          </a:xfrm>
          <a:prstGeom prst="rect">
            <a:avLst/>
          </a:prstGeom>
          <a:solidFill>
            <a:schemeClr val="tx2"/>
          </a:solidFill>
        </p:spPr>
        <p:txBody>
          <a:bodyPr lIns="251999" tIns="270000" rIns="90000" bIns="46800" anchor="t">
            <a:normAutofit/>
          </a:bodyPr>
          <a:lstStyle>
            <a:lvl1pPr algn="l">
              <a:lnSpc>
                <a:spcPct val="120000"/>
              </a:lnSpc>
              <a:spcAft>
                <a:spcPts val="0"/>
              </a:spcAft>
              <a:defRPr sz="4100"/>
            </a:lvl1pPr>
          </a:lstStyle>
          <a:p>
            <a:r>
              <a:rPr lang="fr-FR" dirty="0"/>
              <a:t>CLIQUEZ POUR AJOUTER UN TITRE</a:t>
            </a:r>
          </a:p>
        </p:txBody>
      </p:sp>
      <p:sp>
        <p:nvSpPr>
          <p:cNvPr id="5" name="Espace réservé de la date 4">
            <a:extLst>
              <a:ext uri="{FF2B5EF4-FFF2-40B4-BE49-F238E27FC236}">
                <a16:creationId xmlns:a16="http://schemas.microsoft.com/office/drawing/2014/main" id="{4B17E3FC-C8AD-432C-B477-A8A2BEAFFBF7}"/>
              </a:ext>
            </a:extLst>
          </p:cNvPr>
          <p:cNvSpPr>
            <a:spLocks noGrp="1"/>
          </p:cNvSpPr>
          <p:nvPr>
            <p:ph type="dt" sz="half" idx="19"/>
          </p:nvPr>
        </p:nvSpPr>
        <p:spPr>
          <a:xfrm>
            <a:off x="9900000" y="6372000"/>
            <a:ext cx="1800000" cy="288000"/>
          </a:xfrm>
        </p:spPr>
        <p:txBody>
          <a:bodyPr/>
          <a:lstStyle/>
          <a:p>
            <a:fld id="{B8C3EE7F-F74B-C644-8F10-503D241C2E0D}" type="datetime1">
              <a:rPr lang="fr-FR" smtClean="0"/>
              <a:t>18/03/2024</a:t>
            </a:fld>
            <a:endParaRPr lang="fr-FR" dirty="0"/>
          </a:p>
        </p:txBody>
      </p:sp>
      <p:sp>
        <p:nvSpPr>
          <p:cNvPr id="6" name="Espace réservé du texte 13"/>
          <p:cNvSpPr>
            <a:spLocks noGrp="1"/>
          </p:cNvSpPr>
          <p:nvPr>
            <p:ph type="body" sz="quarter" idx="12" hasCustomPrompt="1"/>
          </p:nvPr>
        </p:nvSpPr>
        <p:spPr>
          <a:xfrm>
            <a:off x="701459" y="4834372"/>
            <a:ext cx="5724394" cy="752475"/>
          </a:xfrm>
          <a:prstGeom prst="rect">
            <a:avLst/>
          </a:prstGeom>
        </p:spPr>
        <p:txBody>
          <a:bodyPr>
            <a:noAutofit/>
          </a:bodyPr>
          <a:lstStyle>
            <a:lvl1pPr>
              <a:lnSpc>
                <a:spcPct val="100000"/>
              </a:lnSpc>
              <a:spcAft>
                <a:spcPts val="0"/>
              </a:spcAft>
              <a:defRPr sz="2200">
                <a:solidFill>
                  <a:schemeClr val="bg1"/>
                </a:solidFill>
              </a:defRPr>
            </a:lvl1pPr>
          </a:lstStyle>
          <a:p>
            <a:pPr lvl="0"/>
            <a:r>
              <a:rPr lang="fr-FR" dirty="0"/>
              <a:t>CLIQUEZ POUR AJOUTER UN SOUS-TITRE</a:t>
            </a:r>
          </a:p>
        </p:txBody>
      </p:sp>
      <p:sp>
        <p:nvSpPr>
          <p:cNvPr id="8" name="Espace réservé du texte 13"/>
          <p:cNvSpPr>
            <a:spLocks noGrp="1"/>
          </p:cNvSpPr>
          <p:nvPr>
            <p:ph type="body" sz="quarter" idx="13" hasCustomPrompt="1"/>
          </p:nvPr>
        </p:nvSpPr>
        <p:spPr>
          <a:xfrm>
            <a:off x="751561" y="6001381"/>
            <a:ext cx="5688904" cy="324263"/>
          </a:xfrm>
          <a:prstGeom prst="rect">
            <a:avLst/>
          </a:prstGeom>
        </p:spPr>
        <p:txBody>
          <a:bodyPr/>
          <a:lstStyle>
            <a:lvl1pPr marL="0" marR="0" indent="0" algn="r" defTabSz="914400" rtl="0" eaLnBrk="1" fontAlgn="auto" latinLnBrk="0" hangingPunct="1">
              <a:lnSpc>
                <a:spcPct val="100000"/>
              </a:lnSpc>
              <a:spcBef>
                <a:spcPts val="0"/>
              </a:spcBef>
              <a:spcAft>
                <a:spcPts val="0"/>
              </a:spcAft>
              <a:buClr>
                <a:schemeClr val="tx2"/>
              </a:buClr>
              <a:buSzTx/>
              <a:buFont typeface="Symbol" panose="05050102010706020507" pitchFamily="18" charset="2"/>
              <a:buNone/>
              <a:tabLst/>
              <a:defRPr sz="1600" i="0">
                <a:solidFill>
                  <a:schemeClr val="bg1"/>
                </a:solidFill>
              </a:defRPr>
            </a:lvl1pPr>
          </a:lstStyle>
          <a:p>
            <a:pPr marL="0" marR="0" lvl="0" indent="0" algn="r" defTabSz="914400" rtl="0" eaLnBrk="1" fontAlgn="auto" latinLnBrk="0" hangingPunct="1">
              <a:lnSpc>
                <a:spcPct val="100000"/>
              </a:lnSpc>
              <a:spcBef>
                <a:spcPts val="0"/>
              </a:spcBef>
              <a:spcAft>
                <a:spcPts val="0"/>
              </a:spcAft>
              <a:buClr>
                <a:schemeClr val="tx2"/>
              </a:buClr>
              <a:buSzTx/>
              <a:buFont typeface="Symbol" panose="05050102010706020507" pitchFamily="18" charset="2"/>
              <a:buNone/>
              <a:tabLst/>
              <a:defRPr/>
            </a:pPr>
            <a:r>
              <a:rPr lang="fr-FR" dirty="0"/>
              <a:t>Cliquez pour ajouter du texte (nom de l’entité émettrice)</a:t>
            </a:r>
          </a:p>
          <a:p>
            <a:pPr lvl="0"/>
            <a:endParaRPr lang="fr-FR" dirty="0"/>
          </a:p>
        </p:txBody>
      </p:sp>
      <p:pic>
        <p:nvPicPr>
          <p:cNvPr id="11" name="Image 10" title="Sécurité sociale - l'Assurance Maladie : Agir ensemble, protéger chacun - Caisse nationale">
            <a:extLst>
              <a:ext uri="{FF2B5EF4-FFF2-40B4-BE49-F238E27FC236}">
                <a16:creationId xmlns:a16="http://schemas.microsoft.com/office/drawing/2014/main" id="{B016652D-7AC7-B847-9586-4DBCD1C31C08}"/>
              </a:ext>
            </a:extLst>
          </p:cNvPr>
          <p:cNvPicPr>
            <a:picLocks noChangeAspect="1"/>
          </p:cNvPicPr>
          <p:nvPr userDrawn="1"/>
        </p:nvPicPr>
        <p:blipFill>
          <a:blip r:embed="rId2"/>
          <a:stretch>
            <a:fillRect/>
          </a:stretch>
        </p:blipFill>
        <p:spPr>
          <a:xfrm>
            <a:off x="220752" y="-49428"/>
            <a:ext cx="7587938" cy="2304000"/>
          </a:xfrm>
          <a:prstGeom prst="rect">
            <a:avLst/>
          </a:prstGeom>
        </p:spPr>
      </p:pic>
    </p:spTree>
    <p:extLst>
      <p:ext uri="{BB962C8B-B14F-4D97-AF65-F5344CB8AC3E}">
        <p14:creationId xmlns:p14="http://schemas.microsoft.com/office/powerpoint/2010/main" val="106829186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7" name="Titre 1">
            <a:extLst>
              <a:ext uri="{FF2B5EF4-FFF2-40B4-BE49-F238E27FC236}">
                <a16:creationId xmlns:a16="http://schemas.microsoft.com/office/drawing/2014/main" id="{6B3716BC-8FD3-496D-ACC7-678BE5DE6EEE}"/>
              </a:ext>
            </a:extLst>
          </p:cNvPr>
          <p:cNvSpPr>
            <a:spLocks noGrp="1"/>
          </p:cNvSpPr>
          <p:nvPr>
            <p:ph type="title" hasCustomPrompt="1"/>
          </p:nvPr>
        </p:nvSpPr>
        <p:spPr>
          <a:xfrm>
            <a:off x="502595" y="482903"/>
            <a:ext cx="11186809" cy="5406942"/>
          </a:xfrm>
          <a:prstGeom prst="rect">
            <a:avLst/>
          </a:prstGeom>
          <a:solidFill>
            <a:schemeClr val="tx1"/>
          </a:solidFill>
        </p:spPr>
        <p:txBody>
          <a:bodyPr lIns="396000" tIns="180000">
            <a:normAutofit/>
          </a:bodyPr>
          <a:lstStyle>
            <a:lvl1pPr algn="l">
              <a:defRPr sz="2500"/>
            </a:lvl1pPr>
          </a:lstStyle>
          <a:p>
            <a:r>
              <a:rPr lang="fr-FR" dirty="0"/>
              <a:t>SOMMAIRE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3198747" y="1268705"/>
            <a:ext cx="1080000" cy="552732"/>
          </a:xfrm>
          <a:prstGeom prst="rect">
            <a:avLst/>
          </a:prstGeom>
        </p:spPr>
        <p:txBody>
          <a:bodyPr anchor="t">
            <a:noAutofit/>
          </a:bodyPr>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5"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3195322" y="180872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14" name="Espace réservé du texte 2">
            <a:extLst>
              <a:ext uri="{FF2B5EF4-FFF2-40B4-BE49-F238E27FC236}">
                <a16:creationId xmlns:a16="http://schemas.microsoft.com/office/drawing/2014/main" id="{32F40D82-1D3E-C543-A9C8-76923BEA9D35}"/>
              </a:ext>
            </a:extLst>
          </p:cNvPr>
          <p:cNvSpPr>
            <a:spLocks noGrp="1"/>
          </p:cNvSpPr>
          <p:nvPr>
            <p:ph type="body" idx="13" hasCustomPrompt="1"/>
          </p:nvPr>
        </p:nvSpPr>
        <p:spPr>
          <a:xfrm>
            <a:off x="3198747" y="2272799"/>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4">
            <a:extLst>
              <a:ext uri="{FF2B5EF4-FFF2-40B4-BE49-F238E27FC236}">
                <a16:creationId xmlns:a16="http://schemas.microsoft.com/office/drawing/2014/main" id="{86A352DF-AB9E-9B4F-AED0-504809360DD9}"/>
              </a:ext>
            </a:extLst>
          </p:cNvPr>
          <p:cNvSpPr>
            <a:spLocks noGrp="1"/>
          </p:cNvSpPr>
          <p:nvPr>
            <p:ph type="body" sz="quarter" idx="14" hasCustomPrompt="1"/>
          </p:nvPr>
        </p:nvSpPr>
        <p:spPr>
          <a:xfrm>
            <a:off x="3195322" y="2826889"/>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17" name="Espace réservé du texte 2">
            <a:extLst>
              <a:ext uri="{FF2B5EF4-FFF2-40B4-BE49-F238E27FC236}">
                <a16:creationId xmlns:a16="http://schemas.microsoft.com/office/drawing/2014/main" id="{9F35C531-5E0C-2348-94D4-E0DD456C2743}"/>
              </a:ext>
            </a:extLst>
          </p:cNvPr>
          <p:cNvSpPr>
            <a:spLocks noGrp="1"/>
          </p:cNvSpPr>
          <p:nvPr>
            <p:ph type="body" idx="15" hasCustomPrompt="1"/>
          </p:nvPr>
        </p:nvSpPr>
        <p:spPr>
          <a:xfrm>
            <a:off x="3198747" y="3276893"/>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8" name="Espace réservé du texte 4">
            <a:extLst>
              <a:ext uri="{FF2B5EF4-FFF2-40B4-BE49-F238E27FC236}">
                <a16:creationId xmlns:a16="http://schemas.microsoft.com/office/drawing/2014/main" id="{115F9863-8A3D-CA4E-B187-7654539E5CA0}"/>
              </a:ext>
            </a:extLst>
          </p:cNvPr>
          <p:cNvSpPr>
            <a:spLocks noGrp="1"/>
          </p:cNvSpPr>
          <p:nvPr>
            <p:ph type="body" sz="quarter" idx="16" hasCustomPrompt="1"/>
          </p:nvPr>
        </p:nvSpPr>
        <p:spPr>
          <a:xfrm>
            <a:off x="3195322" y="3845051"/>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20" name="Espace réservé du texte 2">
            <a:extLst>
              <a:ext uri="{FF2B5EF4-FFF2-40B4-BE49-F238E27FC236}">
                <a16:creationId xmlns:a16="http://schemas.microsoft.com/office/drawing/2014/main" id="{023166E1-6828-4A45-B43D-B0C2EE9820E9}"/>
              </a:ext>
            </a:extLst>
          </p:cNvPr>
          <p:cNvSpPr>
            <a:spLocks noGrp="1"/>
          </p:cNvSpPr>
          <p:nvPr>
            <p:ph type="body" idx="17" hasCustomPrompt="1"/>
          </p:nvPr>
        </p:nvSpPr>
        <p:spPr>
          <a:xfrm>
            <a:off x="3198747" y="431560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21" name="Espace réservé du texte 4">
            <a:extLst>
              <a:ext uri="{FF2B5EF4-FFF2-40B4-BE49-F238E27FC236}">
                <a16:creationId xmlns:a16="http://schemas.microsoft.com/office/drawing/2014/main" id="{507F5AEF-E57D-BC4A-AC62-A4381DC446A5}"/>
              </a:ext>
            </a:extLst>
          </p:cNvPr>
          <p:cNvSpPr>
            <a:spLocks noGrp="1"/>
          </p:cNvSpPr>
          <p:nvPr>
            <p:ph type="body" sz="quarter" idx="18" hasCustomPrompt="1"/>
          </p:nvPr>
        </p:nvSpPr>
        <p:spPr>
          <a:xfrm>
            <a:off x="3195322" y="486969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39" name="Espace réservé du texte 2">
            <a:extLst>
              <a:ext uri="{FF2B5EF4-FFF2-40B4-BE49-F238E27FC236}">
                <a16:creationId xmlns:a16="http://schemas.microsoft.com/office/drawing/2014/main" id="{961AF32D-B3C4-B445-80F7-88D960D0C1D1}"/>
              </a:ext>
            </a:extLst>
          </p:cNvPr>
          <p:cNvSpPr>
            <a:spLocks noGrp="1"/>
          </p:cNvSpPr>
          <p:nvPr>
            <p:ph type="body" idx="19" hasCustomPrompt="1"/>
          </p:nvPr>
        </p:nvSpPr>
        <p:spPr>
          <a:xfrm>
            <a:off x="7554360" y="125463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0" name="Espace réservé du texte 4">
            <a:extLst>
              <a:ext uri="{FF2B5EF4-FFF2-40B4-BE49-F238E27FC236}">
                <a16:creationId xmlns:a16="http://schemas.microsoft.com/office/drawing/2014/main" id="{E72F3648-22FD-2C45-9AA6-7AC920990BE6}"/>
              </a:ext>
            </a:extLst>
          </p:cNvPr>
          <p:cNvSpPr>
            <a:spLocks noGrp="1"/>
          </p:cNvSpPr>
          <p:nvPr>
            <p:ph type="body" sz="quarter" idx="20" hasCustomPrompt="1"/>
          </p:nvPr>
        </p:nvSpPr>
        <p:spPr>
          <a:xfrm>
            <a:off x="7550935" y="180872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42" name="Espace réservé du texte 2">
            <a:extLst>
              <a:ext uri="{FF2B5EF4-FFF2-40B4-BE49-F238E27FC236}">
                <a16:creationId xmlns:a16="http://schemas.microsoft.com/office/drawing/2014/main" id="{35295063-CF4F-3C4D-B623-028D3714E8AF}"/>
              </a:ext>
            </a:extLst>
          </p:cNvPr>
          <p:cNvSpPr>
            <a:spLocks noGrp="1"/>
          </p:cNvSpPr>
          <p:nvPr>
            <p:ph type="body" idx="21" hasCustomPrompt="1"/>
          </p:nvPr>
        </p:nvSpPr>
        <p:spPr>
          <a:xfrm>
            <a:off x="7554360" y="2258731"/>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3" name="Espace réservé du texte 4">
            <a:extLst>
              <a:ext uri="{FF2B5EF4-FFF2-40B4-BE49-F238E27FC236}">
                <a16:creationId xmlns:a16="http://schemas.microsoft.com/office/drawing/2014/main" id="{DC69E802-F70E-CD47-80B7-94A25976D0D6}"/>
              </a:ext>
            </a:extLst>
          </p:cNvPr>
          <p:cNvSpPr>
            <a:spLocks noGrp="1"/>
          </p:cNvSpPr>
          <p:nvPr>
            <p:ph type="body" sz="quarter" idx="22" hasCustomPrompt="1"/>
          </p:nvPr>
        </p:nvSpPr>
        <p:spPr>
          <a:xfrm>
            <a:off x="7550935" y="2826889"/>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45" name="Espace réservé du texte 2">
            <a:extLst>
              <a:ext uri="{FF2B5EF4-FFF2-40B4-BE49-F238E27FC236}">
                <a16:creationId xmlns:a16="http://schemas.microsoft.com/office/drawing/2014/main" id="{63405BB2-EA8B-DF4F-B40D-37B864F7C344}"/>
              </a:ext>
            </a:extLst>
          </p:cNvPr>
          <p:cNvSpPr>
            <a:spLocks noGrp="1"/>
          </p:cNvSpPr>
          <p:nvPr>
            <p:ph type="body" idx="23" hasCustomPrompt="1"/>
          </p:nvPr>
        </p:nvSpPr>
        <p:spPr>
          <a:xfrm>
            <a:off x="7554360" y="3276893"/>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6" name="Espace réservé du texte 4">
            <a:extLst>
              <a:ext uri="{FF2B5EF4-FFF2-40B4-BE49-F238E27FC236}">
                <a16:creationId xmlns:a16="http://schemas.microsoft.com/office/drawing/2014/main" id="{C96A372E-23AB-1645-B4A8-AAF1D6AE633B}"/>
              </a:ext>
            </a:extLst>
          </p:cNvPr>
          <p:cNvSpPr>
            <a:spLocks noGrp="1"/>
          </p:cNvSpPr>
          <p:nvPr>
            <p:ph type="body" sz="quarter" idx="24" hasCustomPrompt="1"/>
          </p:nvPr>
        </p:nvSpPr>
        <p:spPr>
          <a:xfrm>
            <a:off x="7550935" y="3845051"/>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7" name="Espace réservé du numéro de diapositive 6">
            <a:extLst>
              <a:ext uri="{FF2B5EF4-FFF2-40B4-BE49-F238E27FC236}">
                <a16:creationId xmlns:a16="http://schemas.microsoft.com/office/drawing/2014/main" id="{E04447C2-B2BB-094A-A2D2-3EFA71DA32C1}"/>
              </a:ext>
            </a:extLst>
          </p:cNvPr>
          <p:cNvSpPr>
            <a:spLocks noGrp="1"/>
          </p:cNvSpPr>
          <p:nvPr>
            <p:ph type="sldNum" sz="quarter" idx="28"/>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31" name="Espace réservé du texte 6">
            <a:extLst>
              <a:ext uri="{FF2B5EF4-FFF2-40B4-BE49-F238E27FC236}">
                <a16:creationId xmlns:a16="http://schemas.microsoft.com/office/drawing/2014/main" id="{A1BD8D2E-882B-4115-BB0A-4A38D47DF6BA}"/>
              </a:ext>
            </a:extLst>
          </p:cNvPr>
          <p:cNvSpPr>
            <a:spLocks noGrp="1"/>
          </p:cNvSpPr>
          <p:nvPr>
            <p:ph type="body" sz="quarter" idx="27" hasCustomPrompt="1"/>
          </p:nvPr>
        </p:nvSpPr>
        <p:spPr>
          <a:xfrm>
            <a:off x="3150567" y="1521862"/>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5" name="Espace réservé du texte 6">
            <a:extLst>
              <a:ext uri="{FF2B5EF4-FFF2-40B4-BE49-F238E27FC236}">
                <a16:creationId xmlns:a16="http://schemas.microsoft.com/office/drawing/2014/main" id="{084485DE-C49B-4B00-B58D-6170FBE477FD}"/>
              </a:ext>
            </a:extLst>
          </p:cNvPr>
          <p:cNvSpPr>
            <a:spLocks noGrp="1"/>
          </p:cNvSpPr>
          <p:nvPr>
            <p:ph type="body" sz="quarter" idx="29" hasCustomPrompt="1"/>
          </p:nvPr>
        </p:nvSpPr>
        <p:spPr>
          <a:xfrm>
            <a:off x="3150567" y="2538946"/>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6" name="Espace réservé du texte 6">
            <a:extLst>
              <a:ext uri="{FF2B5EF4-FFF2-40B4-BE49-F238E27FC236}">
                <a16:creationId xmlns:a16="http://schemas.microsoft.com/office/drawing/2014/main" id="{8FAC638C-D037-47B5-A2D3-B689A0E75317}"/>
              </a:ext>
            </a:extLst>
          </p:cNvPr>
          <p:cNvSpPr>
            <a:spLocks noGrp="1"/>
          </p:cNvSpPr>
          <p:nvPr>
            <p:ph type="body" sz="quarter" idx="30" hasCustomPrompt="1"/>
          </p:nvPr>
        </p:nvSpPr>
        <p:spPr>
          <a:xfrm>
            <a:off x="3150567" y="3557108"/>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7" name="Espace réservé du texte 6">
            <a:extLst>
              <a:ext uri="{FF2B5EF4-FFF2-40B4-BE49-F238E27FC236}">
                <a16:creationId xmlns:a16="http://schemas.microsoft.com/office/drawing/2014/main" id="{BCBB00D8-F4CA-4503-AFB4-6935E50F1A30}"/>
              </a:ext>
            </a:extLst>
          </p:cNvPr>
          <p:cNvSpPr>
            <a:spLocks noGrp="1"/>
          </p:cNvSpPr>
          <p:nvPr>
            <p:ph type="body" sz="quarter" idx="31" hasCustomPrompt="1"/>
          </p:nvPr>
        </p:nvSpPr>
        <p:spPr>
          <a:xfrm>
            <a:off x="3150567" y="4581754"/>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2" name="Espace réservé du texte 6">
            <a:extLst>
              <a:ext uri="{FF2B5EF4-FFF2-40B4-BE49-F238E27FC236}">
                <a16:creationId xmlns:a16="http://schemas.microsoft.com/office/drawing/2014/main" id="{466F3304-30B1-4357-B802-6A687D0B9E64}"/>
              </a:ext>
            </a:extLst>
          </p:cNvPr>
          <p:cNvSpPr>
            <a:spLocks noGrp="1"/>
          </p:cNvSpPr>
          <p:nvPr>
            <p:ph type="body" sz="quarter" idx="32" hasCustomPrompt="1"/>
          </p:nvPr>
        </p:nvSpPr>
        <p:spPr>
          <a:xfrm>
            <a:off x="7512502" y="1521862"/>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3" name="Espace réservé du texte 6">
            <a:extLst>
              <a:ext uri="{FF2B5EF4-FFF2-40B4-BE49-F238E27FC236}">
                <a16:creationId xmlns:a16="http://schemas.microsoft.com/office/drawing/2014/main" id="{6A33E5C5-DEB2-4E8A-8A19-D6622B086DAE}"/>
              </a:ext>
            </a:extLst>
          </p:cNvPr>
          <p:cNvSpPr>
            <a:spLocks noGrp="1"/>
          </p:cNvSpPr>
          <p:nvPr>
            <p:ph type="body" sz="quarter" idx="33" hasCustomPrompt="1"/>
          </p:nvPr>
        </p:nvSpPr>
        <p:spPr>
          <a:xfrm>
            <a:off x="7512502" y="2538946"/>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4" name="Espace réservé du texte 6">
            <a:extLst>
              <a:ext uri="{FF2B5EF4-FFF2-40B4-BE49-F238E27FC236}">
                <a16:creationId xmlns:a16="http://schemas.microsoft.com/office/drawing/2014/main" id="{F21ADA1C-A3AB-4AC8-A63A-C3E2AE470954}"/>
              </a:ext>
            </a:extLst>
          </p:cNvPr>
          <p:cNvSpPr>
            <a:spLocks noGrp="1"/>
          </p:cNvSpPr>
          <p:nvPr>
            <p:ph type="body" sz="quarter" idx="34" hasCustomPrompt="1"/>
          </p:nvPr>
        </p:nvSpPr>
        <p:spPr>
          <a:xfrm>
            <a:off x="7512502" y="3557108"/>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25509339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Sommaire">
    <p:spTree>
      <p:nvGrpSpPr>
        <p:cNvPr id="1" name=""/>
        <p:cNvGrpSpPr/>
        <p:nvPr/>
      </p:nvGrpSpPr>
      <p:grpSpPr>
        <a:xfrm>
          <a:off x="0" y="0"/>
          <a:ext cx="0" cy="0"/>
          <a:chOff x="0" y="0"/>
          <a:chExt cx="0" cy="0"/>
        </a:xfrm>
      </p:grpSpPr>
      <p:sp>
        <p:nvSpPr>
          <p:cNvPr id="27" name="Titre 1">
            <a:extLst>
              <a:ext uri="{FF2B5EF4-FFF2-40B4-BE49-F238E27FC236}">
                <a16:creationId xmlns:a16="http://schemas.microsoft.com/office/drawing/2014/main" id="{6B3716BC-8FD3-496D-ACC7-678BE5DE6EEE}"/>
              </a:ext>
            </a:extLst>
          </p:cNvPr>
          <p:cNvSpPr>
            <a:spLocks noGrp="1"/>
          </p:cNvSpPr>
          <p:nvPr>
            <p:ph type="title" hasCustomPrompt="1"/>
          </p:nvPr>
        </p:nvSpPr>
        <p:spPr>
          <a:xfrm>
            <a:off x="502595" y="496971"/>
            <a:ext cx="11186809" cy="5406942"/>
          </a:xfrm>
          <a:prstGeom prst="rect">
            <a:avLst/>
          </a:prstGeom>
          <a:solidFill>
            <a:schemeClr val="tx2"/>
          </a:solidFill>
        </p:spPr>
        <p:txBody>
          <a:bodyPr lIns="396000" tIns="180000">
            <a:normAutofit/>
          </a:bodyPr>
          <a:lstStyle>
            <a:lvl1pPr algn="l">
              <a:defRPr sz="2500"/>
            </a:lvl1pPr>
          </a:lstStyle>
          <a:p>
            <a:r>
              <a:rPr lang="fr-FR" dirty="0"/>
              <a:t>SOMMAIRE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3198747" y="125463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5"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3195322" y="180872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14" name="Espace réservé du texte 2">
            <a:extLst>
              <a:ext uri="{FF2B5EF4-FFF2-40B4-BE49-F238E27FC236}">
                <a16:creationId xmlns:a16="http://schemas.microsoft.com/office/drawing/2014/main" id="{32F40D82-1D3E-C543-A9C8-76923BEA9D35}"/>
              </a:ext>
            </a:extLst>
          </p:cNvPr>
          <p:cNvSpPr>
            <a:spLocks noGrp="1"/>
          </p:cNvSpPr>
          <p:nvPr>
            <p:ph type="body" idx="13" hasCustomPrompt="1"/>
          </p:nvPr>
        </p:nvSpPr>
        <p:spPr>
          <a:xfrm>
            <a:off x="3198747" y="2272799"/>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4">
            <a:extLst>
              <a:ext uri="{FF2B5EF4-FFF2-40B4-BE49-F238E27FC236}">
                <a16:creationId xmlns:a16="http://schemas.microsoft.com/office/drawing/2014/main" id="{86A352DF-AB9E-9B4F-AED0-504809360DD9}"/>
              </a:ext>
            </a:extLst>
          </p:cNvPr>
          <p:cNvSpPr>
            <a:spLocks noGrp="1"/>
          </p:cNvSpPr>
          <p:nvPr>
            <p:ph type="body" sz="quarter" idx="14" hasCustomPrompt="1"/>
          </p:nvPr>
        </p:nvSpPr>
        <p:spPr>
          <a:xfrm>
            <a:off x="3195322" y="2826889"/>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17" name="Espace réservé du texte 2">
            <a:extLst>
              <a:ext uri="{FF2B5EF4-FFF2-40B4-BE49-F238E27FC236}">
                <a16:creationId xmlns:a16="http://schemas.microsoft.com/office/drawing/2014/main" id="{9F35C531-5E0C-2348-94D4-E0DD456C2743}"/>
              </a:ext>
            </a:extLst>
          </p:cNvPr>
          <p:cNvSpPr>
            <a:spLocks noGrp="1"/>
          </p:cNvSpPr>
          <p:nvPr>
            <p:ph type="body" idx="15" hasCustomPrompt="1"/>
          </p:nvPr>
        </p:nvSpPr>
        <p:spPr>
          <a:xfrm>
            <a:off x="3198747" y="3290961"/>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8" name="Espace réservé du texte 4">
            <a:extLst>
              <a:ext uri="{FF2B5EF4-FFF2-40B4-BE49-F238E27FC236}">
                <a16:creationId xmlns:a16="http://schemas.microsoft.com/office/drawing/2014/main" id="{115F9863-8A3D-CA4E-B187-7654539E5CA0}"/>
              </a:ext>
            </a:extLst>
          </p:cNvPr>
          <p:cNvSpPr>
            <a:spLocks noGrp="1"/>
          </p:cNvSpPr>
          <p:nvPr>
            <p:ph type="body" sz="quarter" idx="16" hasCustomPrompt="1"/>
          </p:nvPr>
        </p:nvSpPr>
        <p:spPr>
          <a:xfrm>
            <a:off x="3195322" y="3845051"/>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20" name="Espace réservé du texte 2">
            <a:extLst>
              <a:ext uri="{FF2B5EF4-FFF2-40B4-BE49-F238E27FC236}">
                <a16:creationId xmlns:a16="http://schemas.microsoft.com/office/drawing/2014/main" id="{023166E1-6828-4A45-B43D-B0C2EE9820E9}"/>
              </a:ext>
            </a:extLst>
          </p:cNvPr>
          <p:cNvSpPr>
            <a:spLocks noGrp="1"/>
          </p:cNvSpPr>
          <p:nvPr>
            <p:ph type="body" idx="17" hasCustomPrompt="1"/>
          </p:nvPr>
        </p:nvSpPr>
        <p:spPr>
          <a:xfrm>
            <a:off x="3198747" y="431560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21" name="Espace réservé du texte 4">
            <a:extLst>
              <a:ext uri="{FF2B5EF4-FFF2-40B4-BE49-F238E27FC236}">
                <a16:creationId xmlns:a16="http://schemas.microsoft.com/office/drawing/2014/main" id="{507F5AEF-E57D-BC4A-AC62-A4381DC446A5}"/>
              </a:ext>
            </a:extLst>
          </p:cNvPr>
          <p:cNvSpPr>
            <a:spLocks noGrp="1"/>
          </p:cNvSpPr>
          <p:nvPr>
            <p:ph type="body" sz="quarter" idx="18" hasCustomPrompt="1"/>
          </p:nvPr>
        </p:nvSpPr>
        <p:spPr>
          <a:xfrm>
            <a:off x="3195322" y="486969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39" name="Espace réservé du texte 2">
            <a:extLst>
              <a:ext uri="{FF2B5EF4-FFF2-40B4-BE49-F238E27FC236}">
                <a16:creationId xmlns:a16="http://schemas.microsoft.com/office/drawing/2014/main" id="{961AF32D-B3C4-B445-80F7-88D960D0C1D1}"/>
              </a:ext>
            </a:extLst>
          </p:cNvPr>
          <p:cNvSpPr>
            <a:spLocks noGrp="1"/>
          </p:cNvSpPr>
          <p:nvPr>
            <p:ph type="body" idx="19" hasCustomPrompt="1"/>
          </p:nvPr>
        </p:nvSpPr>
        <p:spPr>
          <a:xfrm>
            <a:off x="7554360" y="125463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0" name="Espace réservé du texte 4">
            <a:extLst>
              <a:ext uri="{FF2B5EF4-FFF2-40B4-BE49-F238E27FC236}">
                <a16:creationId xmlns:a16="http://schemas.microsoft.com/office/drawing/2014/main" id="{E72F3648-22FD-2C45-9AA6-7AC920990BE6}"/>
              </a:ext>
            </a:extLst>
          </p:cNvPr>
          <p:cNvSpPr>
            <a:spLocks noGrp="1"/>
          </p:cNvSpPr>
          <p:nvPr>
            <p:ph type="body" sz="quarter" idx="20" hasCustomPrompt="1"/>
          </p:nvPr>
        </p:nvSpPr>
        <p:spPr>
          <a:xfrm>
            <a:off x="7550935" y="180872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42" name="Espace réservé du texte 2">
            <a:extLst>
              <a:ext uri="{FF2B5EF4-FFF2-40B4-BE49-F238E27FC236}">
                <a16:creationId xmlns:a16="http://schemas.microsoft.com/office/drawing/2014/main" id="{35295063-CF4F-3C4D-B623-028D3714E8AF}"/>
              </a:ext>
            </a:extLst>
          </p:cNvPr>
          <p:cNvSpPr>
            <a:spLocks noGrp="1"/>
          </p:cNvSpPr>
          <p:nvPr>
            <p:ph type="body" idx="21" hasCustomPrompt="1"/>
          </p:nvPr>
        </p:nvSpPr>
        <p:spPr>
          <a:xfrm>
            <a:off x="7554360" y="2272799"/>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3" name="Espace réservé du texte 4">
            <a:extLst>
              <a:ext uri="{FF2B5EF4-FFF2-40B4-BE49-F238E27FC236}">
                <a16:creationId xmlns:a16="http://schemas.microsoft.com/office/drawing/2014/main" id="{DC69E802-F70E-CD47-80B7-94A25976D0D6}"/>
              </a:ext>
            </a:extLst>
          </p:cNvPr>
          <p:cNvSpPr>
            <a:spLocks noGrp="1"/>
          </p:cNvSpPr>
          <p:nvPr>
            <p:ph type="body" sz="quarter" idx="22" hasCustomPrompt="1"/>
          </p:nvPr>
        </p:nvSpPr>
        <p:spPr>
          <a:xfrm>
            <a:off x="7550935" y="2826889"/>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45" name="Espace réservé du texte 2">
            <a:extLst>
              <a:ext uri="{FF2B5EF4-FFF2-40B4-BE49-F238E27FC236}">
                <a16:creationId xmlns:a16="http://schemas.microsoft.com/office/drawing/2014/main" id="{63405BB2-EA8B-DF4F-B40D-37B864F7C344}"/>
              </a:ext>
            </a:extLst>
          </p:cNvPr>
          <p:cNvSpPr>
            <a:spLocks noGrp="1"/>
          </p:cNvSpPr>
          <p:nvPr>
            <p:ph type="body" idx="23" hasCustomPrompt="1"/>
          </p:nvPr>
        </p:nvSpPr>
        <p:spPr>
          <a:xfrm>
            <a:off x="7554360" y="3290961"/>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6" name="Espace réservé du texte 4">
            <a:extLst>
              <a:ext uri="{FF2B5EF4-FFF2-40B4-BE49-F238E27FC236}">
                <a16:creationId xmlns:a16="http://schemas.microsoft.com/office/drawing/2014/main" id="{C96A372E-23AB-1645-B4A8-AAF1D6AE633B}"/>
              </a:ext>
            </a:extLst>
          </p:cNvPr>
          <p:cNvSpPr>
            <a:spLocks noGrp="1"/>
          </p:cNvSpPr>
          <p:nvPr>
            <p:ph type="body" sz="quarter" idx="24" hasCustomPrompt="1"/>
          </p:nvPr>
        </p:nvSpPr>
        <p:spPr>
          <a:xfrm>
            <a:off x="7550935" y="3845051"/>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7" name="Espace réservé du numéro de diapositive 6">
            <a:extLst>
              <a:ext uri="{FF2B5EF4-FFF2-40B4-BE49-F238E27FC236}">
                <a16:creationId xmlns:a16="http://schemas.microsoft.com/office/drawing/2014/main" id="{E04447C2-B2BB-094A-A2D2-3EFA71DA32C1}"/>
              </a:ext>
            </a:extLst>
          </p:cNvPr>
          <p:cNvSpPr>
            <a:spLocks noGrp="1"/>
          </p:cNvSpPr>
          <p:nvPr>
            <p:ph type="sldNum" sz="quarter" idx="28"/>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31" name="Espace réservé du texte 6">
            <a:extLst>
              <a:ext uri="{FF2B5EF4-FFF2-40B4-BE49-F238E27FC236}">
                <a16:creationId xmlns:a16="http://schemas.microsoft.com/office/drawing/2014/main" id="{A1BD8D2E-882B-4115-BB0A-4A38D47DF6BA}"/>
              </a:ext>
            </a:extLst>
          </p:cNvPr>
          <p:cNvSpPr>
            <a:spLocks noGrp="1"/>
          </p:cNvSpPr>
          <p:nvPr>
            <p:ph type="body" sz="quarter" idx="27" hasCustomPrompt="1"/>
          </p:nvPr>
        </p:nvSpPr>
        <p:spPr>
          <a:xfrm>
            <a:off x="3150567" y="1521862"/>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5" name="Espace réservé du texte 6">
            <a:extLst>
              <a:ext uri="{FF2B5EF4-FFF2-40B4-BE49-F238E27FC236}">
                <a16:creationId xmlns:a16="http://schemas.microsoft.com/office/drawing/2014/main" id="{084485DE-C49B-4B00-B58D-6170FBE477FD}"/>
              </a:ext>
            </a:extLst>
          </p:cNvPr>
          <p:cNvSpPr>
            <a:spLocks noGrp="1"/>
          </p:cNvSpPr>
          <p:nvPr>
            <p:ph type="body" sz="quarter" idx="29" hasCustomPrompt="1"/>
          </p:nvPr>
        </p:nvSpPr>
        <p:spPr>
          <a:xfrm>
            <a:off x="3150567" y="2538946"/>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6" name="Espace réservé du texte 6">
            <a:extLst>
              <a:ext uri="{FF2B5EF4-FFF2-40B4-BE49-F238E27FC236}">
                <a16:creationId xmlns:a16="http://schemas.microsoft.com/office/drawing/2014/main" id="{8FAC638C-D037-47B5-A2D3-B689A0E75317}"/>
              </a:ext>
            </a:extLst>
          </p:cNvPr>
          <p:cNvSpPr>
            <a:spLocks noGrp="1"/>
          </p:cNvSpPr>
          <p:nvPr>
            <p:ph type="body" sz="quarter" idx="30" hasCustomPrompt="1"/>
          </p:nvPr>
        </p:nvSpPr>
        <p:spPr>
          <a:xfrm>
            <a:off x="3150567" y="3557108"/>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7" name="Espace réservé du texte 6">
            <a:extLst>
              <a:ext uri="{FF2B5EF4-FFF2-40B4-BE49-F238E27FC236}">
                <a16:creationId xmlns:a16="http://schemas.microsoft.com/office/drawing/2014/main" id="{BCBB00D8-F4CA-4503-AFB4-6935E50F1A30}"/>
              </a:ext>
            </a:extLst>
          </p:cNvPr>
          <p:cNvSpPr>
            <a:spLocks noGrp="1"/>
          </p:cNvSpPr>
          <p:nvPr>
            <p:ph type="body" sz="quarter" idx="31" hasCustomPrompt="1"/>
          </p:nvPr>
        </p:nvSpPr>
        <p:spPr>
          <a:xfrm>
            <a:off x="3150567" y="4581754"/>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2" name="Espace réservé du texte 6">
            <a:extLst>
              <a:ext uri="{FF2B5EF4-FFF2-40B4-BE49-F238E27FC236}">
                <a16:creationId xmlns:a16="http://schemas.microsoft.com/office/drawing/2014/main" id="{466F3304-30B1-4357-B802-6A687D0B9E64}"/>
              </a:ext>
            </a:extLst>
          </p:cNvPr>
          <p:cNvSpPr>
            <a:spLocks noGrp="1"/>
          </p:cNvSpPr>
          <p:nvPr>
            <p:ph type="body" sz="quarter" idx="32" hasCustomPrompt="1"/>
          </p:nvPr>
        </p:nvSpPr>
        <p:spPr>
          <a:xfrm>
            <a:off x="7512502" y="1521862"/>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3" name="Espace réservé du texte 6">
            <a:extLst>
              <a:ext uri="{FF2B5EF4-FFF2-40B4-BE49-F238E27FC236}">
                <a16:creationId xmlns:a16="http://schemas.microsoft.com/office/drawing/2014/main" id="{6A33E5C5-DEB2-4E8A-8A19-D6622B086DAE}"/>
              </a:ext>
            </a:extLst>
          </p:cNvPr>
          <p:cNvSpPr>
            <a:spLocks noGrp="1"/>
          </p:cNvSpPr>
          <p:nvPr>
            <p:ph type="body" sz="quarter" idx="33" hasCustomPrompt="1"/>
          </p:nvPr>
        </p:nvSpPr>
        <p:spPr>
          <a:xfrm>
            <a:off x="7512502" y="2538946"/>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4" name="Espace réservé du texte 6">
            <a:extLst>
              <a:ext uri="{FF2B5EF4-FFF2-40B4-BE49-F238E27FC236}">
                <a16:creationId xmlns:a16="http://schemas.microsoft.com/office/drawing/2014/main" id="{F21ADA1C-A3AB-4AC8-A63A-C3E2AE470954}"/>
              </a:ext>
            </a:extLst>
          </p:cNvPr>
          <p:cNvSpPr>
            <a:spLocks noGrp="1"/>
          </p:cNvSpPr>
          <p:nvPr>
            <p:ph type="body" sz="quarter" idx="34" hasCustomPrompt="1"/>
          </p:nvPr>
        </p:nvSpPr>
        <p:spPr>
          <a:xfrm>
            <a:off x="7512502" y="3557108"/>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90724306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2_Sommaire">
    <p:spTree>
      <p:nvGrpSpPr>
        <p:cNvPr id="1" name=""/>
        <p:cNvGrpSpPr/>
        <p:nvPr/>
      </p:nvGrpSpPr>
      <p:grpSpPr>
        <a:xfrm>
          <a:off x="0" y="0"/>
          <a:ext cx="0" cy="0"/>
          <a:chOff x="0" y="0"/>
          <a:chExt cx="0" cy="0"/>
        </a:xfrm>
      </p:grpSpPr>
      <p:sp>
        <p:nvSpPr>
          <p:cNvPr id="27" name="Titre 1">
            <a:extLst>
              <a:ext uri="{FF2B5EF4-FFF2-40B4-BE49-F238E27FC236}">
                <a16:creationId xmlns:a16="http://schemas.microsoft.com/office/drawing/2014/main" id="{6B3716BC-8FD3-496D-ACC7-678BE5DE6EEE}"/>
              </a:ext>
            </a:extLst>
          </p:cNvPr>
          <p:cNvSpPr>
            <a:spLocks noGrp="1"/>
          </p:cNvSpPr>
          <p:nvPr>
            <p:ph type="title" hasCustomPrompt="1"/>
          </p:nvPr>
        </p:nvSpPr>
        <p:spPr>
          <a:xfrm>
            <a:off x="502595" y="496971"/>
            <a:ext cx="11186809" cy="5406942"/>
          </a:xfrm>
          <a:prstGeom prst="rect">
            <a:avLst/>
          </a:prstGeom>
          <a:solidFill>
            <a:schemeClr val="accent1"/>
          </a:solidFill>
        </p:spPr>
        <p:txBody>
          <a:bodyPr lIns="396000" tIns="180000">
            <a:normAutofit/>
          </a:bodyPr>
          <a:lstStyle>
            <a:lvl1pPr algn="l">
              <a:defRPr sz="2500"/>
            </a:lvl1pPr>
          </a:lstStyle>
          <a:p>
            <a:r>
              <a:rPr lang="fr-FR" dirty="0"/>
              <a:t>SOMMAIRE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3198747" y="125463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5"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3195322" y="180872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14" name="Espace réservé du texte 2">
            <a:extLst>
              <a:ext uri="{FF2B5EF4-FFF2-40B4-BE49-F238E27FC236}">
                <a16:creationId xmlns:a16="http://schemas.microsoft.com/office/drawing/2014/main" id="{32F40D82-1D3E-C543-A9C8-76923BEA9D35}"/>
              </a:ext>
            </a:extLst>
          </p:cNvPr>
          <p:cNvSpPr>
            <a:spLocks noGrp="1"/>
          </p:cNvSpPr>
          <p:nvPr>
            <p:ph type="body" idx="13" hasCustomPrompt="1"/>
          </p:nvPr>
        </p:nvSpPr>
        <p:spPr>
          <a:xfrm>
            <a:off x="3198747" y="2272799"/>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4">
            <a:extLst>
              <a:ext uri="{FF2B5EF4-FFF2-40B4-BE49-F238E27FC236}">
                <a16:creationId xmlns:a16="http://schemas.microsoft.com/office/drawing/2014/main" id="{86A352DF-AB9E-9B4F-AED0-504809360DD9}"/>
              </a:ext>
            </a:extLst>
          </p:cNvPr>
          <p:cNvSpPr>
            <a:spLocks noGrp="1"/>
          </p:cNvSpPr>
          <p:nvPr>
            <p:ph type="body" sz="quarter" idx="14" hasCustomPrompt="1"/>
          </p:nvPr>
        </p:nvSpPr>
        <p:spPr>
          <a:xfrm>
            <a:off x="3195322" y="2826889"/>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17" name="Espace réservé du texte 2">
            <a:extLst>
              <a:ext uri="{FF2B5EF4-FFF2-40B4-BE49-F238E27FC236}">
                <a16:creationId xmlns:a16="http://schemas.microsoft.com/office/drawing/2014/main" id="{9F35C531-5E0C-2348-94D4-E0DD456C2743}"/>
              </a:ext>
            </a:extLst>
          </p:cNvPr>
          <p:cNvSpPr>
            <a:spLocks noGrp="1"/>
          </p:cNvSpPr>
          <p:nvPr>
            <p:ph type="body" idx="15" hasCustomPrompt="1"/>
          </p:nvPr>
        </p:nvSpPr>
        <p:spPr>
          <a:xfrm>
            <a:off x="3198747" y="3290961"/>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8" name="Espace réservé du texte 4">
            <a:extLst>
              <a:ext uri="{FF2B5EF4-FFF2-40B4-BE49-F238E27FC236}">
                <a16:creationId xmlns:a16="http://schemas.microsoft.com/office/drawing/2014/main" id="{115F9863-8A3D-CA4E-B187-7654539E5CA0}"/>
              </a:ext>
            </a:extLst>
          </p:cNvPr>
          <p:cNvSpPr>
            <a:spLocks noGrp="1"/>
          </p:cNvSpPr>
          <p:nvPr>
            <p:ph type="body" sz="quarter" idx="16" hasCustomPrompt="1"/>
          </p:nvPr>
        </p:nvSpPr>
        <p:spPr>
          <a:xfrm>
            <a:off x="3195322" y="3845051"/>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20" name="Espace réservé du texte 2">
            <a:extLst>
              <a:ext uri="{FF2B5EF4-FFF2-40B4-BE49-F238E27FC236}">
                <a16:creationId xmlns:a16="http://schemas.microsoft.com/office/drawing/2014/main" id="{023166E1-6828-4A45-B43D-B0C2EE9820E9}"/>
              </a:ext>
            </a:extLst>
          </p:cNvPr>
          <p:cNvSpPr>
            <a:spLocks noGrp="1"/>
          </p:cNvSpPr>
          <p:nvPr>
            <p:ph type="body" idx="17" hasCustomPrompt="1"/>
          </p:nvPr>
        </p:nvSpPr>
        <p:spPr>
          <a:xfrm>
            <a:off x="3198747" y="431560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21" name="Espace réservé du texte 4">
            <a:extLst>
              <a:ext uri="{FF2B5EF4-FFF2-40B4-BE49-F238E27FC236}">
                <a16:creationId xmlns:a16="http://schemas.microsoft.com/office/drawing/2014/main" id="{507F5AEF-E57D-BC4A-AC62-A4381DC446A5}"/>
              </a:ext>
            </a:extLst>
          </p:cNvPr>
          <p:cNvSpPr>
            <a:spLocks noGrp="1"/>
          </p:cNvSpPr>
          <p:nvPr>
            <p:ph type="body" sz="quarter" idx="18" hasCustomPrompt="1"/>
          </p:nvPr>
        </p:nvSpPr>
        <p:spPr>
          <a:xfrm>
            <a:off x="3195322" y="486969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39" name="Espace réservé du texte 2">
            <a:extLst>
              <a:ext uri="{FF2B5EF4-FFF2-40B4-BE49-F238E27FC236}">
                <a16:creationId xmlns:a16="http://schemas.microsoft.com/office/drawing/2014/main" id="{961AF32D-B3C4-B445-80F7-88D960D0C1D1}"/>
              </a:ext>
            </a:extLst>
          </p:cNvPr>
          <p:cNvSpPr>
            <a:spLocks noGrp="1"/>
          </p:cNvSpPr>
          <p:nvPr>
            <p:ph type="body" idx="19" hasCustomPrompt="1"/>
          </p:nvPr>
        </p:nvSpPr>
        <p:spPr>
          <a:xfrm>
            <a:off x="7554360" y="125463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0" name="Espace réservé du texte 4">
            <a:extLst>
              <a:ext uri="{FF2B5EF4-FFF2-40B4-BE49-F238E27FC236}">
                <a16:creationId xmlns:a16="http://schemas.microsoft.com/office/drawing/2014/main" id="{E72F3648-22FD-2C45-9AA6-7AC920990BE6}"/>
              </a:ext>
            </a:extLst>
          </p:cNvPr>
          <p:cNvSpPr>
            <a:spLocks noGrp="1"/>
          </p:cNvSpPr>
          <p:nvPr>
            <p:ph type="body" sz="quarter" idx="20" hasCustomPrompt="1"/>
          </p:nvPr>
        </p:nvSpPr>
        <p:spPr>
          <a:xfrm>
            <a:off x="7550935" y="180872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42" name="Espace réservé du texte 2">
            <a:extLst>
              <a:ext uri="{FF2B5EF4-FFF2-40B4-BE49-F238E27FC236}">
                <a16:creationId xmlns:a16="http://schemas.microsoft.com/office/drawing/2014/main" id="{35295063-CF4F-3C4D-B623-028D3714E8AF}"/>
              </a:ext>
            </a:extLst>
          </p:cNvPr>
          <p:cNvSpPr>
            <a:spLocks noGrp="1"/>
          </p:cNvSpPr>
          <p:nvPr>
            <p:ph type="body" idx="21" hasCustomPrompt="1"/>
          </p:nvPr>
        </p:nvSpPr>
        <p:spPr>
          <a:xfrm>
            <a:off x="7554360" y="2272799"/>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3" name="Espace réservé du texte 4">
            <a:extLst>
              <a:ext uri="{FF2B5EF4-FFF2-40B4-BE49-F238E27FC236}">
                <a16:creationId xmlns:a16="http://schemas.microsoft.com/office/drawing/2014/main" id="{DC69E802-F70E-CD47-80B7-94A25976D0D6}"/>
              </a:ext>
            </a:extLst>
          </p:cNvPr>
          <p:cNvSpPr>
            <a:spLocks noGrp="1"/>
          </p:cNvSpPr>
          <p:nvPr>
            <p:ph type="body" sz="quarter" idx="22" hasCustomPrompt="1"/>
          </p:nvPr>
        </p:nvSpPr>
        <p:spPr>
          <a:xfrm>
            <a:off x="7550935" y="2826889"/>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45" name="Espace réservé du texte 2">
            <a:extLst>
              <a:ext uri="{FF2B5EF4-FFF2-40B4-BE49-F238E27FC236}">
                <a16:creationId xmlns:a16="http://schemas.microsoft.com/office/drawing/2014/main" id="{63405BB2-EA8B-DF4F-B40D-37B864F7C344}"/>
              </a:ext>
            </a:extLst>
          </p:cNvPr>
          <p:cNvSpPr>
            <a:spLocks noGrp="1"/>
          </p:cNvSpPr>
          <p:nvPr>
            <p:ph type="body" idx="23" hasCustomPrompt="1"/>
          </p:nvPr>
        </p:nvSpPr>
        <p:spPr>
          <a:xfrm>
            <a:off x="7554360" y="3290961"/>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6" name="Espace réservé du texte 4">
            <a:extLst>
              <a:ext uri="{FF2B5EF4-FFF2-40B4-BE49-F238E27FC236}">
                <a16:creationId xmlns:a16="http://schemas.microsoft.com/office/drawing/2014/main" id="{C96A372E-23AB-1645-B4A8-AAF1D6AE633B}"/>
              </a:ext>
            </a:extLst>
          </p:cNvPr>
          <p:cNvSpPr>
            <a:spLocks noGrp="1"/>
          </p:cNvSpPr>
          <p:nvPr>
            <p:ph type="body" sz="quarter" idx="24" hasCustomPrompt="1"/>
          </p:nvPr>
        </p:nvSpPr>
        <p:spPr>
          <a:xfrm>
            <a:off x="7550935" y="3845051"/>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7" name="Espace réservé du numéro de diapositive 6">
            <a:extLst>
              <a:ext uri="{FF2B5EF4-FFF2-40B4-BE49-F238E27FC236}">
                <a16:creationId xmlns:a16="http://schemas.microsoft.com/office/drawing/2014/main" id="{E04447C2-B2BB-094A-A2D2-3EFA71DA32C1}"/>
              </a:ext>
            </a:extLst>
          </p:cNvPr>
          <p:cNvSpPr>
            <a:spLocks noGrp="1"/>
          </p:cNvSpPr>
          <p:nvPr>
            <p:ph type="sldNum" sz="quarter" idx="28"/>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31" name="Espace réservé du texte 6">
            <a:extLst>
              <a:ext uri="{FF2B5EF4-FFF2-40B4-BE49-F238E27FC236}">
                <a16:creationId xmlns:a16="http://schemas.microsoft.com/office/drawing/2014/main" id="{A1BD8D2E-882B-4115-BB0A-4A38D47DF6BA}"/>
              </a:ext>
            </a:extLst>
          </p:cNvPr>
          <p:cNvSpPr>
            <a:spLocks noGrp="1"/>
          </p:cNvSpPr>
          <p:nvPr>
            <p:ph type="body" sz="quarter" idx="27" hasCustomPrompt="1"/>
          </p:nvPr>
        </p:nvSpPr>
        <p:spPr>
          <a:xfrm>
            <a:off x="3150567" y="1521862"/>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5" name="Espace réservé du texte 6">
            <a:extLst>
              <a:ext uri="{FF2B5EF4-FFF2-40B4-BE49-F238E27FC236}">
                <a16:creationId xmlns:a16="http://schemas.microsoft.com/office/drawing/2014/main" id="{084485DE-C49B-4B00-B58D-6170FBE477FD}"/>
              </a:ext>
            </a:extLst>
          </p:cNvPr>
          <p:cNvSpPr>
            <a:spLocks noGrp="1"/>
          </p:cNvSpPr>
          <p:nvPr>
            <p:ph type="body" sz="quarter" idx="29" hasCustomPrompt="1"/>
          </p:nvPr>
        </p:nvSpPr>
        <p:spPr>
          <a:xfrm>
            <a:off x="3150567" y="2538946"/>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6" name="Espace réservé du texte 6">
            <a:extLst>
              <a:ext uri="{FF2B5EF4-FFF2-40B4-BE49-F238E27FC236}">
                <a16:creationId xmlns:a16="http://schemas.microsoft.com/office/drawing/2014/main" id="{8FAC638C-D037-47B5-A2D3-B689A0E75317}"/>
              </a:ext>
            </a:extLst>
          </p:cNvPr>
          <p:cNvSpPr>
            <a:spLocks noGrp="1"/>
          </p:cNvSpPr>
          <p:nvPr>
            <p:ph type="body" sz="quarter" idx="30" hasCustomPrompt="1"/>
          </p:nvPr>
        </p:nvSpPr>
        <p:spPr>
          <a:xfrm>
            <a:off x="3150567" y="3557108"/>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7" name="Espace réservé du texte 6">
            <a:extLst>
              <a:ext uri="{FF2B5EF4-FFF2-40B4-BE49-F238E27FC236}">
                <a16:creationId xmlns:a16="http://schemas.microsoft.com/office/drawing/2014/main" id="{BCBB00D8-F4CA-4503-AFB4-6935E50F1A30}"/>
              </a:ext>
            </a:extLst>
          </p:cNvPr>
          <p:cNvSpPr>
            <a:spLocks noGrp="1"/>
          </p:cNvSpPr>
          <p:nvPr>
            <p:ph type="body" sz="quarter" idx="31" hasCustomPrompt="1"/>
          </p:nvPr>
        </p:nvSpPr>
        <p:spPr>
          <a:xfrm>
            <a:off x="3150567" y="4581754"/>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2" name="Espace réservé du texte 6">
            <a:extLst>
              <a:ext uri="{FF2B5EF4-FFF2-40B4-BE49-F238E27FC236}">
                <a16:creationId xmlns:a16="http://schemas.microsoft.com/office/drawing/2014/main" id="{466F3304-30B1-4357-B802-6A687D0B9E64}"/>
              </a:ext>
            </a:extLst>
          </p:cNvPr>
          <p:cNvSpPr>
            <a:spLocks noGrp="1"/>
          </p:cNvSpPr>
          <p:nvPr>
            <p:ph type="body" sz="quarter" idx="32" hasCustomPrompt="1"/>
          </p:nvPr>
        </p:nvSpPr>
        <p:spPr>
          <a:xfrm>
            <a:off x="7512502" y="1521862"/>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3" name="Espace réservé du texte 6">
            <a:extLst>
              <a:ext uri="{FF2B5EF4-FFF2-40B4-BE49-F238E27FC236}">
                <a16:creationId xmlns:a16="http://schemas.microsoft.com/office/drawing/2014/main" id="{6A33E5C5-DEB2-4E8A-8A19-D6622B086DAE}"/>
              </a:ext>
            </a:extLst>
          </p:cNvPr>
          <p:cNvSpPr>
            <a:spLocks noGrp="1"/>
          </p:cNvSpPr>
          <p:nvPr>
            <p:ph type="body" sz="quarter" idx="33" hasCustomPrompt="1"/>
          </p:nvPr>
        </p:nvSpPr>
        <p:spPr>
          <a:xfrm>
            <a:off x="7512502" y="2538946"/>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4" name="Espace réservé du texte 6">
            <a:extLst>
              <a:ext uri="{FF2B5EF4-FFF2-40B4-BE49-F238E27FC236}">
                <a16:creationId xmlns:a16="http://schemas.microsoft.com/office/drawing/2014/main" id="{F21ADA1C-A3AB-4AC8-A63A-C3E2AE470954}"/>
              </a:ext>
            </a:extLst>
          </p:cNvPr>
          <p:cNvSpPr>
            <a:spLocks noGrp="1"/>
          </p:cNvSpPr>
          <p:nvPr>
            <p:ph type="body" sz="quarter" idx="34" hasCustomPrompt="1"/>
          </p:nvPr>
        </p:nvSpPr>
        <p:spPr>
          <a:xfrm>
            <a:off x="7512502" y="3557108"/>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406679064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3_Sommaire">
    <p:spTree>
      <p:nvGrpSpPr>
        <p:cNvPr id="1" name=""/>
        <p:cNvGrpSpPr/>
        <p:nvPr/>
      </p:nvGrpSpPr>
      <p:grpSpPr>
        <a:xfrm>
          <a:off x="0" y="0"/>
          <a:ext cx="0" cy="0"/>
          <a:chOff x="0" y="0"/>
          <a:chExt cx="0" cy="0"/>
        </a:xfrm>
      </p:grpSpPr>
      <p:sp>
        <p:nvSpPr>
          <p:cNvPr id="27" name="Titre 1">
            <a:extLst>
              <a:ext uri="{FF2B5EF4-FFF2-40B4-BE49-F238E27FC236}">
                <a16:creationId xmlns:a16="http://schemas.microsoft.com/office/drawing/2014/main" id="{6B3716BC-8FD3-496D-ACC7-678BE5DE6EEE}"/>
              </a:ext>
            </a:extLst>
          </p:cNvPr>
          <p:cNvSpPr>
            <a:spLocks noGrp="1"/>
          </p:cNvSpPr>
          <p:nvPr>
            <p:ph type="title" hasCustomPrompt="1"/>
          </p:nvPr>
        </p:nvSpPr>
        <p:spPr>
          <a:xfrm>
            <a:off x="502595" y="496971"/>
            <a:ext cx="11186809" cy="5406942"/>
          </a:xfrm>
          <a:prstGeom prst="rect">
            <a:avLst/>
          </a:prstGeom>
          <a:solidFill>
            <a:schemeClr val="accent2"/>
          </a:solidFill>
        </p:spPr>
        <p:txBody>
          <a:bodyPr lIns="396000" tIns="180000">
            <a:normAutofit/>
          </a:bodyPr>
          <a:lstStyle>
            <a:lvl1pPr algn="l">
              <a:defRPr sz="2500"/>
            </a:lvl1pPr>
          </a:lstStyle>
          <a:p>
            <a:r>
              <a:rPr lang="fr-FR" dirty="0"/>
              <a:t>SOMMAIRE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3198747" y="125463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5"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3195322" y="180872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14" name="Espace réservé du texte 2">
            <a:extLst>
              <a:ext uri="{FF2B5EF4-FFF2-40B4-BE49-F238E27FC236}">
                <a16:creationId xmlns:a16="http://schemas.microsoft.com/office/drawing/2014/main" id="{32F40D82-1D3E-C543-A9C8-76923BEA9D35}"/>
              </a:ext>
            </a:extLst>
          </p:cNvPr>
          <p:cNvSpPr>
            <a:spLocks noGrp="1"/>
          </p:cNvSpPr>
          <p:nvPr>
            <p:ph type="body" idx="13" hasCustomPrompt="1"/>
          </p:nvPr>
        </p:nvSpPr>
        <p:spPr>
          <a:xfrm>
            <a:off x="3198747" y="2272799"/>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4">
            <a:extLst>
              <a:ext uri="{FF2B5EF4-FFF2-40B4-BE49-F238E27FC236}">
                <a16:creationId xmlns:a16="http://schemas.microsoft.com/office/drawing/2014/main" id="{86A352DF-AB9E-9B4F-AED0-504809360DD9}"/>
              </a:ext>
            </a:extLst>
          </p:cNvPr>
          <p:cNvSpPr>
            <a:spLocks noGrp="1"/>
          </p:cNvSpPr>
          <p:nvPr>
            <p:ph type="body" sz="quarter" idx="14" hasCustomPrompt="1"/>
          </p:nvPr>
        </p:nvSpPr>
        <p:spPr>
          <a:xfrm>
            <a:off x="3195322" y="2826889"/>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17" name="Espace réservé du texte 2">
            <a:extLst>
              <a:ext uri="{FF2B5EF4-FFF2-40B4-BE49-F238E27FC236}">
                <a16:creationId xmlns:a16="http://schemas.microsoft.com/office/drawing/2014/main" id="{9F35C531-5E0C-2348-94D4-E0DD456C2743}"/>
              </a:ext>
            </a:extLst>
          </p:cNvPr>
          <p:cNvSpPr>
            <a:spLocks noGrp="1"/>
          </p:cNvSpPr>
          <p:nvPr>
            <p:ph type="body" idx="15" hasCustomPrompt="1"/>
          </p:nvPr>
        </p:nvSpPr>
        <p:spPr>
          <a:xfrm>
            <a:off x="3198747" y="3290961"/>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8" name="Espace réservé du texte 4">
            <a:extLst>
              <a:ext uri="{FF2B5EF4-FFF2-40B4-BE49-F238E27FC236}">
                <a16:creationId xmlns:a16="http://schemas.microsoft.com/office/drawing/2014/main" id="{115F9863-8A3D-CA4E-B187-7654539E5CA0}"/>
              </a:ext>
            </a:extLst>
          </p:cNvPr>
          <p:cNvSpPr>
            <a:spLocks noGrp="1"/>
          </p:cNvSpPr>
          <p:nvPr>
            <p:ph type="body" sz="quarter" idx="16" hasCustomPrompt="1"/>
          </p:nvPr>
        </p:nvSpPr>
        <p:spPr>
          <a:xfrm>
            <a:off x="3195322" y="3845051"/>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20" name="Espace réservé du texte 2">
            <a:extLst>
              <a:ext uri="{FF2B5EF4-FFF2-40B4-BE49-F238E27FC236}">
                <a16:creationId xmlns:a16="http://schemas.microsoft.com/office/drawing/2014/main" id="{023166E1-6828-4A45-B43D-B0C2EE9820E9}"/>
              </a:ext>
            </a:extLst>
          </p:cNvPr>
          <p:cNvSpPr>
            <a:spLocks noGrp="1"/>
          </p:cNvSpPr>
          <p:nvPr>
            <p:ph type="body" idx="17" hasCustomPrompt="1"/>
          </p:nvPr>
        </p:nvSpPr>
        <p:spPr>
          <a:xfrm>
            <a:off x="3198747" y="431560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21" name="Espace réservé du texte 4">
            <a:extLst>
              <a:ext uri="{FF2B5EF4-FFF2-40B4-BE49-F238E27FC236}">
                <a16:creationId xmlns:a16="http://schemas.microsoft.com/office/drawing/2014/main" id="{507F5AEF-E57D-BC4A-AC62-A4381DC446A5}"/>
              </a:ext>
            </a:extLst>
          </p:cNvPr>
          <p:cNvSpPr>
            <a:spLocks noGrp="1"/>
          </p:cNvSpPr>
          <p:nvPr>
            <p:ph type="body" sz="quarter" idx="18" hasCustomPrompt="1"/>
          </p:nvPr>
        </p:nvSpPr>
        <p:spPr>
          <a:xfrm>
            <a:off x="3195322" y="486969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39" name="Espace réservé du texte 2">
            <a:extLst>
              <a:ext uri="{FF2B5EF4-FFF2-40B4-BE49-F238E27FC236}">
                <a16:creationId xmlns:a16="http://schemas.microsoft.com/office/drawing/2014/main" id="{961AF32D-B3C4-B445-80F7-88D960D0C1D1}"/>
              </a:ext>
            </a:extLst>
          </p:cNvPr>
          <p:cNvSpPr>
            <a:spLocks noGrp="1"/>
          </p:cNvSpPr>
          <p:nvPr>
            <p:ph type="body" idx="19" hasCustomPrompt="1"/>
          </p:nvPr>
        </p:nvSpPr>
        <p:spPr>
          <a:xfrm>
            <a:off x="7554360" y="125463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0" name="Espace réservé du texte 4">
            <a:extLst>
              <a:ext uri="{FF2B5EF4-FFF2-40B4-BE49-F238E27FC236}">
                <a16:creationId xmlns:a16="http://schemas.microsoft.com/office/drawing/2014/main" id="{E72F3648-22FD-2C45-9AA6-7AC920990BE6}"/>
              </a:ext>
            </a:extLst>
          </p:cNvPr>
          <p:cNvSpPr>
            <a:spLocks noGrp="1"/>
          </p:cNvSpPr>
          <p:nvPr>
            <p:ph type="body" sz="quarter" idx="20" hasCustomPrompt="1"/>
          </p:nvPr>
        </p:nvSpPr>
        <p:spPr>
          <a:xfrm>
            <a:off x="7550935" y="180872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42" name="Espace réservé du texte 2">
            <a:extLst>
              <a:ext uri="{FF2B5EF4-FFF2-40B4-BE49-F238E27FC236}">
                <a16:creationId xmlns:a16="http://schemas.microsoft.com/office/drawing/2014/main" id="{35295063-CF4F-3C4D-B623-028D3714E8AF}"/>
              </a:ext>
            </a:extLst>
          </p:cNvPr>
          <p:cNvSpPr>
            <a:spLocks noGrp="1"/>
          </p:cNvSpPr>
          <p:nvPr>
            <p:ph type="body" idx="21" hasCustomPrompt="1"/>
          </p:nvPr>
        </p:nvSpPr>
        <p:spPr>
          <a:xfrm>
            <a:off x="7554360" y="2272799"/>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3" name="Espace réservé du texte 4">
            <a:extLst>
              <a:ext uri="{FF2B5EF4-FFF2-40B4-BE49-F238E27FC236}">
                <a16:creationId xmlns:a16="http://schemas.microsoft.com/office/drawing/2014/main" id="{DC69E802-F70E-CD47-80B7-94A25976D0D6}"/>
              </a:ext>
            </a:extLst>
          </p:cNvPr>
          <p:cNvSpPr>
            <a:spLocks noGrp="1"/>
          </p:cNvSpPr>
          <p:nvPr>
            <p:ph type="body" sz="quarter" idx="22" hasCustomPrompt="1"/>
          </p:nvPr>
        </p:nvSpPr>
        <p:spPr>
          <a:xfrm>
            <a:off x="7550935" y="2826889"/>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45" name="Espace réservé du texte 2">
            <a:extLst>
              <a:ext uri="{FF2B5EF4-FFF2-40B4-BE49-F238E27FC236}">
                <a16:creationId xmlns:a16="http://schemas.microsoft.com/office/drawing/2014/main" id="{63405BB2-EA8B-DF4F-B40D-37B864F7C344}"/>
              </a:ext>
            </a:extLst>
          </p:cNvPr>
          <p:cNvSpPr>
            <a:spLocks noGrp="1"/>
          </p:cNvSpPr>
          <p:nvPr>
            <p:ph type="body" idx="23" hasCustomPrompt="1"/>
          </p:nvPr>
        </p:nvSpPr>
        <p:spPr>
          <a:xfrm>
            <a:off x="7554360" y="3290961"/>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6" name="Espace réservé du texte 4">
            <a:extLst>
              <a:ext uri="{FF2B5EF4-FFF2-40B4-BE49-F238E27FC236}">
                <a16:creationId xmlns:a16="http://schemas.microsoft.com/office/drawing/2014/main" id="{C96A372E-23AB-1645-B4A8-AAF1D6AE633B}"/>
              </a:ext>
            </a:extLst>
          </p:cNvPr>
          <p:cNvSpPr>
            <a:spLocks noGrp="1"/>
          </p:cNvSpPr>
          <p:nvPr>
            <p:ph type="body" sz="quarter" idx="24" hasCustomPrompt="1"/>
          </p:nvPr>
        </p:nvSpPr>
        <p:spPr>
          <a:xfrm>
            <a:off x="7550935" y="3845051"/>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7" name="Espace réservé du numéro de diapositive 6">
            <a:extLst>
              <a:ext uri="{FF2B5EF4-FFF2-40B4-BE49-F238E27FC236}">
                <a16:creationId xmlns:a16="http://schemas.microsoft.com/office/drawing/2014/main" id="{E04447C2-B2BB-094A-A2D2-3EFA71DA32C1}"/>
              </a:ext>
            </a:extLst>
          </p:cNvPr>
          <p:cNvSpPr>
            <a:spLocks noGrp="1"/>
          </p:cNvSpPr>
          <p:nvPr>
            <p:ph type="sldNum" sz="quarter" idx="28"/>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31" name="Espace réservé du texte 6">
            <a:extLst>
              <a:ext uri="{FF2B5EF4-FFF2-40B4-BE49-F238E27FC236}">
                <a16:creationId xmlns:a16="http://schemas.microsoft.com/office/drawing/2014/main" id="{A1BD8D2E-882B-4115-BB0A-4A38D47DF6BA}"/>
              </a:ext>
            </a:extLst>
          </p:cNvPr>
          <p:cNvSpPr>
            <a:spLocks noGrp="1"/>
          </p:cNvSpPr>
          <p:nvPr>
            <p:ph type="body" sz="quarter" idx="27" hasCustomPrompt="1"/>
          </p:nvPr>
        </p:nvSpPr>
        <p:spPr>
          <a:xfrm>
            <a:off x="3150567" y="1521862"/>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5" name="Espace réservé du texte 6">
            <a:extLst>
              <a:ext uri="{FF2B5EF4-FFF2-40B4-BE49-F238E27FC236}">
                <a16:creationId xmlns:a16="http://schemas.microsoft.com/office/drawing/2014/main" id="{084485DE-C49B-4B00-B58D-6170FBE477FD}"/>
              </a:ext>
            </a:extLst>
          </p:cNvPr>
          <p:cNvSpPr>
            <a:spLocks noGrp="1"/>
          </p:cNvSpPr>
          <p:nvPr>
            <p:ph type="body" sz="quarter" idx="29" hasCustomPrompt="1"/>
          </p:nvPr>
        </p:nvSpPr>
        <p:spPr>
          <a:xfrm>
            <a:off x="3150567" y="2538946"/>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6" name="Espace réservé du texte 6">
            <a:extLst>
              <a:ext uri="{FF2B5EF4-FFF2-40B4-BE49-F238E27FC236}">
                <a16:creationId xmlns:a16="http://schemas.microsoft.com/office/drawing/2014/main" id="{8FAC638C-D037-47B5-A2D3-B689A0E75317}"/>
              </a:ext>
            </a:extLst>
          </p:cNvPr>
          <p:cNvSpPr>
            <a:spLocks noGrp="1"/>
          </p:cNvSpPr>
          <p:nvPr>
            <p:ph type="body" sz="quarter" idx="30" hasCustomPrompt="1"/>
          </p:nvPr>
        </p:nvSpPr>
        <p:spPr>
          <a:xfrm>
            <a:off x="3150567" y="3557108"/>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7" name="Espace réservé du texte 6">
            <a:extLst>
              <a:ext uri="{FF2B5EF4-FFF2-40B4-BE49-F238E27FC236}">
                <a16:creationId xmlns:a16="http://schemas.microsoft.com/office/drawing/2014/main" id="{BCBB00D8-F4CA-4503-AFB4-6935E50F1A30}"/>
              </a:ext>
            </a:extLst>
          </p:cNvPr>
          <p:cNvSpPr>
            <a:spLocks noGrp="1"/>
          </p:cNvSpPr>
          <p:nvPr>
            <p:ph type="body" sz="quarter" idx="31" hasCustomPrompt="1"/>
          </p:nvPr>
        </p:nvSpPr>
        <p:spPr>
          <a:xfrm>
            <a:off x="3150567" y="4581754"/>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2" name="Espace réservé du texte 6">
            <a:extLst>
              <a:ext uri="{FF2B5EF4-FFF2-40B4-BE49-F238E27FC236}">
                <a16:creationId xmlns:a16="http://schemas.microsoft.com/office/drawing/2014/main" id="{466F3304-30B1-4357-B802-6A687D0B9E64}"/>
              </a:ext>
            </a:extLst>
          </p:cNvPr>
          <p:cNvSpPr>
            <a:spLocks noGrp="1"/>
          </p:cNvSpPr>
          <p:nvPr>
            <p:ph type="body" sz="quarter" idx="32" hasCustomPrompt="1"/>
          </p:nvPr>
        </p:nvSpPr>
        <p:spPr>
          <a:xfrm>
            <a:off x="7512502" y="1521862"/>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3" name="Espace réservé du texte 6">
            <a:extLst>
              <a:ext uri="{FF2B5EF4-FFF2-40B4-BE49-F238E27FC236}">
                <a16:creationId xmlns:a16="http://schemas.microsoft.com/office/drawing/2014/main" id="{6A33E5C5-DEB2-4E8A-8A19-D6622B086DAE}"/>
              </a:ext>
            </a:extLst>
          </p:cNvPr>
          <p:cNvSpPr>
            <a:spLocks noGrp="1"/>
          </p:cNvSpPr>
          <p:nvPr>
            <p:ph type="body" sz="quarter" idx="33" hasCustomPrompt="1"/>
          </p:nvPr>
        </p:nvSpPr>
        <p:spPr>
          <a:xfrm>
            <a:off x="7512502" y="2538946"/>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4" name="Espace réservé du texte 6">
            <a:extLst>
              <a:ext uri="{FF2B5EF4-FFF2-40B4-BE49-F238E27FC236}">
                <a16:creationId xmlns:a16="http://schemas.microsoft.com/office/drawing/2014/main" id="{F21ADA1C-A3AB-4AC8-A63A-C3E2AE470954}"/>
              </a:ext>
            </a:extLst>
          </p:cNvPr>
          <p:cNvSpPr>
            <a:spLocks noGrp="1"/>
          </p:cNvSpPr>
          <p:nvPr>
            <p:ph type="body" sz="quarter" idx="34" hasCustomPrompt="1"/>
          </p:nvPr>
        </p:nvSpPr>
        <p:spPr>
          <a:xfrm>
            <a:off x="7512502" y="3557108"/>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295614422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4_Sommaire">
    <p:spTree>
      <p:nvGrpSpPr>
        <p:cNvPr id="1" name=""/>
        <p:cNvGrpSpPr/>
        <p:nvPr/>
      </p:nvGrpSpPr>
      <p:grpSpPr>
        <a:xfrm>
          <a:off x="0" y="0"/>
          <a:ext cx="0" cy="0"/>
          <a:chOff x="0" y="0"/>
          <a:chExt cx="0" cy="0"/>
        </a:xfrm>
      </p:grpSpPr>
      <p:sp>
        <p:nvSpPr>
          <p:cNvPr id="27" name="Titre 1">
            <a:extLst>
              <a:ext uri="{FF2B5EF4-FFF2-40B4-BE49-F238E27FC236}">
                <a16:creationId xmlns:a16="http://schemas.microsoft.com/office/drawing/2014/main" id="{6B3716BC-8FD3-496D-ACC7-678BE5DE6EEE}"/>
              </a:ext>
            </a:extLst>
          </p:cNvPr>
          <p:cNvSpPr>
            <a:spLocks noGrp="1"/>
          </p:cNvSpPr>
          <p:nvPr>
            <p:ph type="title" hasCustomPrompt="1"/>
          </p:nvPr>
        </p:nvSpPr>
        <p:spPr>
          <a:xfrm>
            <a:off x="502595" y="496971"/>
            <a:ext cx="11186809" cy="5406942"/>
          </a:xfrm>
          <a:prstGeom prst="rect">
            <a:avLst/>
          </a:prstGeom>
          <a:solidFill>
            <a:schemeClr val="accent4"/>
          </a:solidFill>
        </p:spPr>
        <p:txBody>
          <a:bodyPr lIns="396000" tIns="180000">
            <a:normAutofit/>
          </a:bodyPr>
          <a:lstStyle>
            <a:lvl1pPr algn="l">
              <a:defRPr sz="2500"/>
            </a:lvl1pPr>
          </a:lstStyle>
          <a:p>
            <a:r>
              <a:rPr lang="fr-FR" dirty="0"/>
              <a:t>SOMMAIRE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3198747" y="125463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5"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3195322" y="180872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14" name="Espace réservé du texte 2">
            <a:extLst>
              <a:ext uri="{FF2B5EF4-FFF2-40B4-BE49-F238E27FC236}">
                <a16:creationId xmlns:a16="http://schemas.microsoft.com/office/drawing/2014/main" id="{32F40D82-1D3E-C543-A9C8-76923BEA9D35}"/>
              </a:ext>
            </a:extLst>
          </p:cNvPr>
          <p:cNvSpPr>
            <a:spLocks noGrp="1"/>
          </p:cNvSpPr>
          <p:nvPr>
            <p:ph type="body" idx="13" hasCustomPrompt="1"/>
          </p:nvPr>
        </p:nvSpPr>
        <p:spPr>
          <a:xfrm>
            <a:off x="3198747" y="2272799"/>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4">
            <a:extLst>
              <a:ext uri="{FF2B5EF4-FFF2-40B4-BE49-F238E27FC236}">
                <a16:creationId xmlns:a16="http://schemas.microsoft.com/office/drawing/2014/main" id="{86A352DF-AB9E-9B4F-AED0-504809360DD9}"/>
              </a:ext>
            </a:extLst>
          </p:cNvPr>
          <p:cNvSpPr>
            <a:spLocks noGrp="1"/>
          </p:cNvSpPr>
          <p:nvPr>
            <p:ph type="body" sz="quarter" idx="14" hasCustomPrompt="1"/>
          </p:nvPr>
        </p:nvSpPr>
        <p:spPr>
          <a:xfrm>
            <a:off x="3195322" y="2826889"/>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17" name="Espace réservé du texte 2">
            <a:extLst>
              <a:ext uri="{FF2B5EF4-FFF2-40B4-BE49-F238E27FC236}">
                <a16:creationId xmlns:a16="http://schemas.microsoft.com/office/drawing/2014/main" id="{9F35C531-5E0C-2348-94D4-E0DD456C2743}"/>
              </a:ext>
            </a:extLst>
          </p:cNvPr>
          <p:cNvSpPr>
            <a:spLocks noGrp="1"/>
          </p:cNvSpPr>
          <p:nvPr>
            <p:ph type="body" idx="15" hasCustomPrompt="1"/>
          </p:nvPr>
        </p:nvSpPr>
        <p:spPr>
          <a:xfrm>
            <a:off x="3198747" y="3290961"/>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8" name="Espace réservé du texte 4">
            <a:extLst>
              <a:ext uri="{FF2B5EF4-FFF2-40B4-BE49-F238E27FC236}">
                <a16:creationId xmlns:a16="http://schemas.microsoft.com/office/drawing/2014/main" id="{115F9863-8A3D-CA4E-B187-7654539E5CA0}"/>
              </a:ext>
            </a:extLst>
          </p:cNvPr>
          <p:cNvSpPr>
            <a:spLocks noGrp="1"/>
          </p:cNvSpPr>
          <p:nvPr>
            <p:ph type="body" sz="quarter" idx="16" hasCustomPrompt="1"/>
          </p:nvPr>
        </p:nvSpPr>
        <p:spPr>
          <a:xfrm>
            <a:off x="3195322" y="3845051"/>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20" name="Espace réservé du texte 2">
            <a:extLst>
              <a:ext uri="{FF2B5EF4-FFF2-40B4-BE49-F238E27FC236}">
                <a16:creationId xmlns:a16="http://schemas.microsoft.com/office/drawing/2014/main" id="{023166E1-6828-4A45-B43D-B0C2EE9820E9}"/>
              </a:ext>
            </a:extLst>
          </p:cNvPr>
          <p:cNvSpPr>
            <a:spLocks noGrp="1"/>
          </p:cNvSpPr>
          <p:nvPr>
            <p:ph type="body" idx="17" hasCustomPrompt="1"/>
          </p:nvPr>
        </p:nvSpPr>
        <p:spPr>
          <a:xfrm>
            <a:off x="3198747" y="431560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21" name="Espace réservé du texte 4">
            <a:extLst>
              <a:ext uri="{FF2B5EF4-FFF2-40B4-BE49-F238E27FC236}">
                <a16:creationId xmlns:a16="http://schemas.microsoft.com/office/drawing/2014/main" id="{507F5AEF-E57D-BC4A-AC62-A4381DC446A5}"/>
              </a:ext>
            </a:extLst>
          </p:cNvPr>
          <p:cNvSpPr>
            <a:spLocks noGrp="1"/>
          </p:cNvSpPr>
          <p:nvPr>
            <p:ph type="body" sz="quarter" idx="18" hasCustomPrompt="1"/>
          </p:nvPr>
        </p:nvSpPr>
        <p:spPr>
          <a:xfrm>
            <a:off x="3195322" y="486969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39" name="Espace réservé du texte 2">
            <a:extLst>
              <a:ext uri="{FF2B5EF4-FFF2-40B4-BE49-F238E27FC236}">
                <a16:creationId xmlns:a16="http://schemas.microsoft.com/office/drawing/2014/main" id="{961AF32D-B3C4-B445-80F7-88D960D0C1D1}"/>
              </a:ext>
            </a:extLst>
          </p:cNvPr>
          <p:cNvSpPr>
            <a:spLocks noGrp="1"/>
          </p:cNvSpPr>
          <p:nvPr>
            <p:ph type="body" idx="19" hasCustomPrompt="1"/>
          </p:nvPr>
        </p:nvSpPr>
        <p:spPr>
          <a:xfrm>
            <a:off x="7554360" y="125463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0" name="Espace réservé du texte 4">
            <a:extLst>
              <a:ext uri="{FF2B5EF4-FFF2-40B4-BE49-F238E27FC236}">
                <a16:creationId xmlns:a16="http://schemas.microsoft.com/office/drawing/2014/main" id="{E72F3648-22FD-2C45-9AA6-7AC920990BE6}"/>
              </a:ext>
            </a:extLst>
          </p:cNvPr>
          <p:cNvSpPr>
            <a:spLocks noGrp="1"/>
          </p:cNvSpPr>
          <p:nvPr>
            <p:ph type="body" sz="quarter" idx="20" hasCustomPrompt="1"/>
          </p:nvPr>
        </p:nvSpPr>
        <p:spPr>
          <a:xfrm>
            <a:off x="7550935" y="180872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42" name="Espace réservé du texte 2">
            <a:extLst>
              <a:ext uri="{FF2B5EF4-FFF2-40B4-BE49-F238E27FC236}">
                <a16:creationId xmlns:a16="http://schemas.microsoft.com/office/drawing/2014/main" id="{35295063-CF4F-3C4D-B623-028D3714E8AF}"/>
              </a:ext>
            </a:extLst>
          </p:cNvPr>
          <p:cNvSpPr>
            <a:spLocks noGrp="1"/>
          </p:cNvSpPr>
          <p:nvPr>
            <p:ph type="body" idx="21" hasCustomPrompt="1"/>
          </p:nvPr>
        </p:nvSpPr>
        <p:spPr>
          <a:xfrm>
            <a:off x="7554360" y="2272799"/>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3" name="Espace réservé du texte 4">
            <a:extLst>
              <a:ext uri="{FF2B5EF4-FFF2-40B4-BE49-F238E27FC236}">
                <a16:creationId xmlns:a16="http://schemas.microsoft.com/office/drawing/2014/main" id="{DC69E802-F70E-CD47-80B7-94A25976D0D6}"/>
              </a:ext>
            </a:extLst>
          </p:cNvPr>
          <p:cNvSpPr>
            <a:spLocks noGrp="1"/>
          </p:cNvSpPr>
          <p:nvPr>
            <p:ph type="body" sz="quarter" idx="22" hasCustomPrompt="1"/>
          </p:nvPr>
        </p:nvSpPr>
        <p:spPr>
          <a:xfrm>
            <a:off x="7550935" y="2826889"/>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45" name="Espace réservé du texte 2">
            <a:extLst>
              <a:ext uri="{FF2B5EF4-FFF2-40B4-BE49-F238E27FC236}">
                <a16:creationId xmlns:a16="http://schemas.microsoft.com/office/drawing/2014/main" id="{63405BB2-EA8B-DF4F-B40D-37B864F7C344}"/>
              </a:ext>
            </a:extLst>
          </p:cNvPr>
          <p:cNvSpPr>
            <a:spLocks noGrp="1"/>
          </p:cNvSpPr>
          <p:nvPr>
            <p:ph type="body" idx="23" hasCustomPrompt="1"/>
          </p:nvPr>
        </p:nvSpPr>
        <p:spPr>
          <a:xfrm>
            <a:off x="7554360" y="3290961"/>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6" name="Espace réservé du texte 4">
            <a:extLst>
              <a:ext uri="{FF2B5EF4-FFF2-40B4-BE49-F238E27FC236}">
                <a16:creationId xmlns:a16="http://schemas.microsoft.com/office/drawing/2014/main" id="{C96A372E-23AB-1645-B4A8-AAF1D6AE633B}"/>
              </a:ext>
            </a:extLst>
          </p:cNvPr>
          <p:cNvSpPr>
            <a:spLocks noGrp="1"/>
          </p:cNvSpPr>
          <p:nvPr>
            <p:ph type="body" sz="quarter" idx="24" hasCustomPrompt="1"/>
          </p:nvPr>
        </p:nvSpPr>
        <p:spPr>
          <a:xfrm>
            <a:off x="7550935" y="3845051"/>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7" name="Espace réservé du numéro de diapositive 6">
            <a:extLst>
              <a:ext uri="{FF2B5EF4-FFF2-40B4-BE49-F238E27FC236}">
                <a16:creationId xmlns:a16="http://schemas.microsoft.com/office/drawing/2014/main" id="{E04447C2-B2BB-094A-A2D2-3EFA71DA32C1}"/>
              </a:ext>
            </a:extLst>
          </p:cNvPr>
          <p:cNvSpPr>
            <a:spLocks noGrp="1"/>
          </p:cNvSpPr>
          <p:nvPr>
            <p:ph type="sldNum" sz="quarter" idx="28"/>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31" name="Espace réservé du texte 6">
            <a:extLst>
              <a:ext uri="{FF2B5EF4-FFF2-40B4-BE49-F238E27FC236}">
                <a16:creationId xmlns:a16="http://schemas.microsoft.com/office/drawing/2014/main" id="{A1BD8D2E-882B-4115-BB0A-4A38D47DF6BA}"/>
              </a:ext>
            </a:extLst>
          </p:cNvPr>
          <p:cNvSpPr>
            <a:spLocks noGrp="1"/>
          </p:cNvSpPr>
          <p:nvPr>
            <p:ph type="body" sz="quarter" idx="27" hasCustomPrompt="1"/>
          </p:nvPr>
        </p:nvSpPr>
        <p:spPr>
          <a:xfrm>
            <a:off x="3150567" y="1521862"/>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5" name="Espace réservé du texte 6">
            <a:extLst>
              <a:ext uri="{FF2B5EF4-FFF2-40B4-BE49-F238E27FC236}">
                <a16:creationId xmlns:a16="http://schemas.microsoft.com/office/drawing/2014/main" id="{084485DE-C49B-4B00-B58D-6170FBE477FD}"/>
              </a:ext>
            </a:extLst>
          </p:cNvPr>
          <p:cNvSpPr>
            <a:spLocks noGrp="1"/>
          </p:cNvSpPr>
          <p:nvPr>
            <p:ph type="body" sz="quarter" idx="29" hasCustomPrompt="1"/>
          </p:nvPr>
        </p:nvSpPr>
        <p:spPr>
          <a:xfrm>
            <a:off x="3150567" y="2538946"/>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6" name="Espace réservé du texte 6">
            <a:extLst>
              <a:ext uri="{FF2B5EF4-FFF2-40B4-BE49-F238E27FC236}">
                <a16:creationId xmlns:a16="http://schemas.microsoft.com/office/drawing/2014/main" id="{8FAC638C-D037-47B5-A2D3-B689A0E75317}"/>
              </a:ext>
            </a:extLst>
          </p:cNvPr>
          <p:cNvSpPr>
            <a:spLocks noGrp="1"/>
          </p:cNvSpPr>
          <p:nvPr>
            <p:ph type="body" sz="quarter" idx="30" hasCustomPrompt="1"/>
          </p:nvPr>
        </p:nvSpPr>
        <p:spPr>
          <a:xfrm>
            <a:off x="3150567" y="3557108"/>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7" name="Espace réservé du texte 6">
            <a:extLst>
              <a:ext uri="{FF2B5EF4-FFF2-40B4-BE49-F238E27FC236}">
                <a16:creationId xmlns:a16="http://schemas.microsoft.com/office/drawing/2014/main" id="{BCBB00D8-F4CA-4503-AFB4-6935E50F1A30}"/>
              </a:ext>
            </a:extLst>
          </p:cNvPr>
          <p:cNvSpPr>
            <a:spLocks noGrp="1"/>
          </p:cNvSpPr>
          <p:nvPr>
            <p:ph type="body" sz="quarter" idx="31" hasCustomPrompt="1"/>
          </p:nvPr>
        </p:nvSpPr>
        <p:spPr>
          <a:xfrm>
            <a:off x="3150567" y="4581754"/>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2" name="Espace réservé du texte 6">
            <a:extLst>
              <a:ext uri="{FF2B5EF4-FFF2-40B4-BE49-F238E27FC236}">
                <a16:creationId xmlns:a16="http://schemas.microsoft.com/office/drawing/2014/main" id="{466F3304-30B1-4357-B802-6A687D0B9E64}"/>
              </a:ext>
            </a:extLst>
          </p:cNvPr>
          <p:cNvSpPr>
            <a:spLocks noGrp="1"/>
          </p:cNvSpPr>
          <p:nvPr>
            <p:ph type="body" sz="quarter" idx="32" hasCustomPrompt="1"/>
          </p:nvPr>
        </p:nvSpPr>
        <p:spPr>
          <a:xfrm>
            <a:off x="7512502" y="1521862"/>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3" name="Espace réservé du texte 6">
            <a:extLst>
              <a:ext uri="{FF2B5EF4-FFF2-40B4-BE49-F238E27FC236}">
                <a16:creationId xmlns:a16="http://schemas.microsoft.com/office/drawing/2014/main" id="{6A33E5C5-DEB2-4E8A-8A19-D6622B086DAE}"/>
              </a:ext>
            </a:extLst>
          </p:cNvPr>
          <p:cNvSpPr>
            <a:spLocks noGrp="1"/>
          </p:cNvSpPr>
          <p:nvPr>
            <p:ph type="body" sz="quarter" idx="33" hasCustomPrompt="1"/>
          </p:nvPr>
        </p:nvSpPr>
        <p:spPr>
          <a:xfrm>
            <a:off x="7512502" y="2538946"/>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4" name="Espace réservé du texte 6">
            <a:extLst>
              <a:ext uri="{FF2B5EF4-FFF2-40B4-BE49-F238E27FC236}">
                <a16:creationId xmlns:a16="http://schemas.microsoft.com/office/drawing/2014/main" id="{F21ADA1C-A3AB-4AC8-A63A-C3E2AE470954}"/>
              </a:ext>
            </a:extLst>
          </p:cNvPr>
          <p:cNvSpPr>
            <a:spLocks noGrp="1"/>
          </p:cNvSpPr>
          <p:nvPr>
            <p:ph type="body" sz="quarter" idx="34" hasCustomPrompt="1"/>
          </p:nvPr>
        </p:nvSpPr>
        <p:spPr>
          <a:xfrm>
            <a:off x="7512502" y="3557108"/>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333389631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Ouverture de chapitre">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F5338D63-7F58-4C41-967C-A9B0AAD4A3EC}"/>
              </a:ext>
            </a:extLst>
          </p:cNvPr>
          <p:cNvSpPr>
            <a:spLocks noGrp="1"/>
          </p:cNvSpPr>
          <p:nvPr>
            <p:ph type="body" sz="quarter" idx="27" hasCustomPrompt="1"/>
          </p:nvPr>
        </p:nvSpPr>
        <p:spPr>
          <a:xfrm>
            <a:off x="504000" y="496800"/>
            <a:ext cx="11185200" cy="5407113"/>
          </a:xfrm>
          <a:prstGeom prst="rect">
            <a:avLst/>
          </a:prstGeom>
          <a:solidFill>
            <a:schemeClr val="tx1"/>
          </a:solidFill>
        </p:spPr>
        <p:txBody>
          <a:bodyPr/>
          <a:lstStyle>
            <a:lvl1pPr marL="0" indent="0">
              <a:buNone/>
              <a:defRPr/>
            </a:lvl1pPr>
          </a:lstStyle>
          <a:p>
            <a:pPr lvl="0"/>
            <a:r>
              <a:rPr lang="fr-FR" dirty="0"/>
              <a:t> </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1538560" y="1700171"/>
            <a:ext cx="2880000" cy="1299879"/>
          </a:xfrm>
          <a:prstGeom prst="rect">
            <a:avLst/>
          </a:prstGeom>
        </p:spPr>
        <p:txBody>
          <a:bodyPr anchor="t"/>
          <a:lstStyle>
            <a:lvl1pPr marL="0" indent="0">
              <a:buNone/>
              <a:defRPr sz="8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5"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1538558" y="3000049"/>
            <a:ext cx="7560000" cy="1692000"/>
          </a:xfrm>
          <a:prstGeom prst="rect">
            <a:avLst/>
          </a:prstGeom>
        </p:spPr>
        <p:txBody>
          <a:bodyPr anchor="t"/>
          <a:lstStyle>
            <a:lvl1pPr marL="0" indent="0">
              <a:lnSpc>
                <a:spcPct val="120000"/>
              </a:lnSpc>
              <a:buNone/>
              <a:defRPr sz="38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 sur plusieurs lignes</a:t>
            </a:r>
          </a:p>
        </p:txBody>
      </p:sp>
      <p:sp>
        <p:nvSpPr>
          <p:cNvPr id="50" name="Espace réservé du numéro de diapositive 49">
            <a:extLst>
              <a:ext uri="{FF2B5EF4-FFF2-40B4-BE49-F238E27FC236}">
                <a16:creationId xmlns:a16="http://schemas.microsoft.com/office/drawing/2014/main" id="{28BD423F-B223-3849-B9E3-A73BC0148457}"/>
              </a:ext>
            </a:extLst>
          </p:cNvPr>
          <p:cNvSpPr>
            <a:spLocks noGrp="1"/>
          </p:cNvSpPr>
          <p:nvPr>
            <p:ph type="sldNum" sz="quarter" idx="2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14" name="Espace réservé du texte 6">
            <a:extLst>
              <a:ext uri="{FF2B5EF4-FFF2-40B4-BE49-F238E27FC236}">
                <a16:creationId xmlns:a16="http://schemas.microsoft.com/office/drawing/2014/main" id="{73D67ACB-3E0F-4ED7-8607-B138A3FD73A3}"/>
              </a:ext>
            </a:extLst>
          </p:cNvPr>
          <p:cNvSpPr>
            <a:spLocks noGrp="1"/>
          </p:cNvSpPr>
          <p:nvPr>
            <p:ph type="body" sz="quarter" idx="28" hasCustomPrompt="1"/>
          </p:nvPr>
        </p:nvSpPr>
        <p:spPr>
          <a:xfrm>
            <a:off x="1347961" y="2283861"/>
            <a:ext cx="28800" cy="24228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395828985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_Ouverture de chapitre">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F5338D63-7F58-4C41-967C-A9B0AAD4A3EC}"/>
              </a:ext>
            </a:extLst>
          </p:cNvPr>
          <p:cNvSpPr>
            <a:spLocks noGrp="1"/>
          </p:cNvSpPr>
          <p:nvPr>
            <p:ph type="body" sz="quarter" idx="27" hasCustomPrompt="1"/>
          </p:nvPr>
        </p:nvSpPr>
        <p:spPr>
          <a:xfrm>
            <a:off x="504000" y="496800"/>
            <a:ext cx="11185200" cy="5407113"/>
          </a:xfrm>
          <a:prstGeom prst="rect">
            <a:avLst/>
          </a:prstGeom>
          <a:solidFill>
            <a:schemeClr val="tx2"/>
          </a:solidFill>
        </p:spPr>
        <p:txBody>
          <a:bodyPr/>
          <a:lstStyle>
            <a:lvl1pPr marL="0" indent="0">
              <a:buNone/>
              <a:defRPr/>
            </a:lvl1pPr>
          </a:lstStyle>
          <a:p>
            <a:pPr lvl="0"/>
            <a:r>
              <a:rPr lang="fr-FR" dirty="0"/>
              <a:t> </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1538560" y="1700171"/>
            <a:ext cx="2880000" cy="1299879"/>
          </a:xfrm>
          <a:prstGeom prst="rect">
            <a:avLst/>
          </a:prstGeom>
        </p:spPr>
        <p:txBody>
          <a:bodyPr anchor="t"/>
          <a:lstStyle>
            <a:lvl1pPr marL="0" indent="0">
              <a:buNone/>
              <a:defRPr sz="8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5"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1538558" y="3000049"/>
            <a:ext cx="7560000" cy="1692000"/>
          </a:xfrm>
          <a:prstGeom prst="rect">
            <a:avLst/>
          </a:prstGeom>
        </p:spPr>
        <p:txBody>
          <a:bodyPr anchor="t"/>
          <a:lstStyle>
            <a:lvl1pPr marL="0" indent="0">
              <a:lnSpc>
                <a:spcPct val="120000"/>
              </a:lnSpc>
              <a:buNone/>
              <a:defRPr sz="38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 sur plusieurs lignes</a:t>
            </a:r>
          </a:p>
        </p:txBody>
      </p:sp>
      <p:sp>
        <p:nvSpPr>
          <p:cNvPr id="50" name="Espace réservé du numéro de diapositive 49">
            <a:extLst>
              <a:ext uri="{FF2B5EF4-FFF2-40B4-BE49-F238E27FC236}">
                <a16:creationId xmlns:a16="http://schemas.microsoft.com/office/drawing/2014/main" id="{28BD423F-B223-3849-B9E3-A73BC0148457}"/>
              </a:ext>
            </a:extLst>
          </p:cNvPr>
          <p:cNvSpPr>
            <a:spLocks noGrp="1"/>
          </p:cNvSpPr>
          <p:nvPr>
            <p:ph type="sldNum" sz="quarter" idx="2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14" name="Espace réservé du texte 6">
            <a:extLst>
              <a:ext uri="{FF2B5EF4-FFF2-40B4-BE49-F238E27FC236}">
                <a16:creationId xmlns:a16="http://schemas.microsoft.com/office/drawing/2014/main" id="{73D67ACB-3E0F-4ED7-8607-B138A3FD73A3}"/>
              </a:ext>
            </a:extLst>
          </p:cNvPr>
          <p:cNvSpPr>
            <a:spLocks noGrp="1"/>
          </p:cNvSpPr>
          <p:nvPr>
            <p:ph type="body" sz="quarter" idx="28" hasCustomPrompt="1"/>
          </p:nvPr>
        </p:nvSpPr>
        <p:spPr>
          <a:xfrm>
            <a:off x="1347961" y="2283861"/>
            <a:ext cx="28800" cy="24228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345672197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2_Ouverture de chapitre">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F5338D63-7F58-4C41-967C-A9B0AAD4A3EC}"/>
              </a:ext>
            </a:extLst>
          </p:cNvPr>
          <p:cNvSpPr>
            <a:spLocks noGrp="1"/>
          </p:cNvSpPr>
          <p:nvPr>
            <p:ph type="body" sz="quarter" idx="27" hasCustomPrompt="1"/>
          </p:nvPr>
        </p:nvSpPr>
        <p:spPr>
          <a:xfrm>
            <a:off x="504000" y="496800"/>
            <a:ext cx="11185200" cy="5407113"/>
          </a:xfrm>
          <a:prstGeom prst="rect">
            <a:avLst/>
          </a:prstGeom>
          <a:solidFill>
            <a:schemeClr val="accent1"/>
          </a:solidFill>
        </p:spPr>
        <p:txBody>
          <a:bodyPr/>
          <a:lstStyle>
            <a:lvl1pPr marL="0" indent="0">
              <a:buNone/>
              <a:defRPr/>
            </a:lvl1pPr>
          </a:lstStyle>
          <a:p>
            <a:pPr lvl="0"/>
            <a:r>
              <a:rPr lang="fr-FR" dirty="0"/>
              <a:t> </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1538560" y="1700171"/>
            <a:ext cx="2880000" cy="1299879"/>
          </a:xfrm>
          <a:prstGeom prst="rect">
            <a:avLst/>
          </a:prstGeom>
        </p:spPr>
        <p:txBody>
          <a:bodyPr anchor="t"/>
          <a:lstStyle>
            <a:lvl1pPr marL="0" indent="0">
              <a:buNone/>
              <a:defRPr sz="8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5"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1538558" y="3000049"/>
            <a:ext cx="7560000" cy="1692000"/>
          </a:xfrm>
          <a:prstGeom prst="rect">
            <a:avLst/>
          </a:prstGeom>
        </p:spPr>
        <p:txBody>
          <a:bodyPr anchor="t"/>
          <a:lstStyle>
            <a:lvl1pPr marL="0" indent="0">
              <a:lnSpc>
                <a:spcPct val="120000"/>
              </a:lnSpc>
              <a:buNone/>
              <a:defRPr sz="38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 sur plusieurs lignes</a:t>
            </a:r>
          </a:p>
        </p:txBody>
      </p:sp>
      <p:sp>
        <p:nvSpPr>
          <p:cNvPr id="50" name="Espace réservé du numéro de diapositive 49">
            <a:extLst>
              <a:ext uri="{FF2B5EF4-FFF2-40B4-BE49-F238E27FC236}">
                <a16:creationId xmlns:a16="http://schemas.microsoft.com/office/drawing/2014/main" id="{28BD423F-B223-3849-B9E3-A73BC0148457}"/>
              </a:ext>
            </a:extLst>
          </p:cNvPr>
          <p:cNvSpPr>
            <a:spLocks noGrp="1"/>
          </p:cNvSpPr>
          <p:nvPr>
            <p:ph type="sldNum" sz="quarter" idx="2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14" name="Espace réservé du texte 6">
            <a:extLst>
              <a:ext uri="{FF2B5EF4-FFF2-40B4-BE49-F238E27FC236}">
                <a16:creationId xmlns:a16="http://schemas.microsoft.com/office/drawing/2014/main" id="{73D67ACB-3E0F-4ED7-8607-B138A3FD73A3}"/>
              </a:ext>
            </a:extLst>
          </p:cNvPr>
          <p:cNvSpPr>
            <a:spLocks noGrp="1"/>
          </p:cNvSpPr>
          <p:nvPr>
            <p:ph type="body" sz="quarter" idx="28" hasCustomPrompt="1"/>
          </p:nvPr>
        </p:nvSpPr>
        <p:spPr>
          <a:xfrm>
            <a:off x="1347961" y="2283861"/>
            <a:ext cx="28800" cy="24228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230346568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3_Ouverture de chapitre">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F5338D63-7F58-4C41-967C-A9B0AAD4A3EC}"/>
              </a:ext>
            </a:extLst>
          </p:cNvPr>
          <p:cNvSpPr>
            <a:spLocks noGrp="1"/>
          </p:cNvSpPr>
          <p:nvPr>
            <p:ph type="body" sz="quarter" idx="27" hasCustomPrompt="1"/>
          </p:nvPr>
        </p:nvSpPr>
        <p:spPr>
          <a:xfrm>
            <a:off x="504000" y="496800"/>
            <a:ext cx="11185200" cy="5407113"/>
          </a:xfrm>
          <a:prstGeom prst="rect">
            <a:avLst/>
          </a:prstGeom>
          <a:solidFill>
            <a:schemeClr val="accent2"/>
          </a:solidFill>
        </p:spPr>
        <p:txBody>
          <a:bodyPr/>
          <a:lstStyle>
            <a:lvl1pPr marL="0" indent="0">
              <a:buNone/>
              <a:defRPr/>
            </a:lvl1pPr>
          </a:lstStyle>
          <a:p>
            <a:pPr lvl="0"/>
            <a:r>
              <a:rPr lang="fr-FR" dirty="0"/>
              <a:t> </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1538560" y="1700171"/>
            <a:ext cx="2880000" cy="1299879"/>
          </a:xfrm>
          <a:prstGeom prst="rect">
            <a:avLst/>
          </a:prstGeom>
        </p:spPr>
        <p:txBody>
          <a:bodyPr anchor="t"/>
          <a:lstStyle>
            <a:lvl1pPr marL="0" indent="0">
              <a:buNone/>
              <a:defRPr sz="8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5"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1538558" y="3000049"/>
            <a:ext cx="7560000" cy="1692000"/>
          </a:xfrm>
          <a:prstGeom prst="rect">
            <a:avLst/>
          </a:prstGeom>
        </p:spPr>
        <p:txBody>
          <a:bodyPr anchor="t"/>
          <a:lstStyle>
            <a:lvl1pPr marL="0" indent="0">
              <a:lnSpc>
                <a:spcPct val="120000"/>
              </a:lnSpc>
              <a:buNone/>
              <a:defRPr sz="38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 sur plusieurs lignes</a:t>
            </a:r>
          </a:p>
        </p:txBody>
      </p:sp>
      <p:sp>
        <p:nvSpPr>
          <p:cNvPr id="50" name="Espace réservé du numéro de diapositive 49">
            <a:extLst>
              <a:ext uri="{FF2B5EF4-FFF2-40B4-BE49-F238E27FC236}">
                <a16:creationId xmlns:a16="http://schemas.microsoft.com/office/drawing/2014/main" id="{28BD423F-B223-3849-B9E3-A73BC0148457}"/>
              </a:ext>
            </a:extLst>
          </p:cNvPr>
          <p:cNvSpPr>
            <a:spLocks noGrp="1"/>
          </p:cNvSpPr>
          <p:nvPr>
            <p:ph type="sldNum" sz="quarter" idx="2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14" name="Espace réservé du texte 6">
            <a:extLst>
              <a:ext uri="{FF2B5EF4-FFF2-40B4-BE49-F238E27FC236}">
                <a16:creationId xmlns:a16="http://schemas.microsoft.com/office/drawing/2014/main" id="{73D67ACB-3E0F-4ED7-8607-B138A3FD73A3}"/>
              </a:ext>
            </a:extLst>
          </p:cNvPr>
          <p:cNvSpPr>
            <a:spLocks noGrp="1"/>
          </p:cNvSpPr>
          <p:nvPr>
            <p:ph type="body" sz="quarter" idx="28" hasCustomPrompt="1"/>
          </p:nvPr>
        </p:nvSpPr>
        <p:spPr>
          <a:xfrm>
            <a:off x="1347961" y="2283861"/>
            <a:ext cx="28800" cy="24228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377871932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4_Ouverture de chapitre">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F5338D63-7F58-4C41-967C-A9B0AAD4A3EC}"/>
              </a:ext>
            </a:extLst>
          </p:cNvPr>
          <p:cNvSpPr>
            <a:spLocks noGrp="1"/>
          </p:cNvSpPr>
          <p:nvPr>
            <p:ph type="body" sz="quarter" idx="27" hasCustomPrompt="1"/>
          </p:nvPr>
        </p:nvSpPr>
        <p:spPr>
          <a:xfrm>
            <a:off x="504000" y="496800"/>
            <a:ext cx="11185200" cy="5407113"/>
          </a:xfrm>
          <a:prstGeom prst="rect">
            <a:avLst/>
          </a:prstGeom>
          <a:solidFill>
            <a:schemeClr val="accent4"/>
          </a:solidFill>
        </p:spPr>
        <p:txBody>
          <a:bodyPr/>
          <a:lstStyle>
            <a:lvl1pPr marL="0" indent="0">
              <a:buNone/>
              <a:defRPr/>
            </a:lvl1pPr>
          </a:lstStyle>
          <a:p>
            <a:pPr lvl="0"/>
            <a:r>
              <a:rPr lang="fr-FR" dirty="0"/>
              <a:t> </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1538560" y="1700171"/>
            <a:ext cx="2880000" cy="1299879"/>
          </a:xfrm>
          <a:prstGeom prst="rect">
            <a:avLst/>
          </a:prstGeom>
        </p:spPr>
        <p:txBody>
          <a:bodyPr anchor="t"/>
          <a:lstStyle>
            <a:lvl1pPr marL="0" indent="0">
              <a:buNone/>
              <a:defRPr sz="8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5"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1538558" y="3000049"/>
            <a:ext cx="7560000" cy="1692000"/>
          </a:xfrm>
          <a:prstGeom prst="rect">
            <a:avLst/>
          </a:prstGeom>
        </p:spPr>
        <p:txBody>
          <a:bodyPr anchor="t"/>
          <a:lstStyle>
            <a:lvl1pPr marL="0" indent="0">
              <a:lnSpc>
                <a:spcPct val="120000"/>
              </a:lnSpc>
              <a:buNone/>
              <a:defRPr sz="38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 sur plusieurs lignes</a:t>
            </a:r>
          </a:p>
        </p:txBody>
      </p:sp>
      <p:sp>
        <p:nvSpPr>
          <p:cNvPr id="50" name="Espace réservé du numéro de diapositive 49">
            <a:extLst>
              <a:ext uri="{FF2B5EF4-FFF2-40B4-BE49-F238E27FC236}">
                <a16:creationId xmlns:a16="http://schemas.microsoft.com/office/drawing/2014/main" id="{28BD423F-B223-3849-B9E3-A73BC0148457}"/>
              </a:ext>
            </a:extLst>
          </p:cNvPr>
          <p:cNvSpPr>
            <a:spLocks noGrp="1"/>
          </p:cNvSpPr>
          <p:nvPr>
            <p:ph type="sldNum" sz="quarter" idx="2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14" name="Espace réservé du texte 6">
            <a:extLst>
              <a:ext uri="{FF2B5EF4-FFF2-40B4-BE49-F238E27FC236}">
                <a16:creationId xmlns:a16="http://schemas.microsoft.com/office/drawing/2014/main" id="{73D67ACB-3E0F-4ED7-8607-B138A3FD73A3}"/>
              </a:ext>
            </a:extLst>
          </p:cNvPr>
          <p:cNvSpPr>
            <a:spLocks noGrp="1"/>
          </p:cNvSpPr>
          <p:nvPr>
            <p:ph type="body" sz="quarter" idx="28" hasCustomPrompt="1"/>
          </p:nvPr>
        </p:nvSpPr>
        <p:spPr>
          <a:xfrm>
            <a:off x="1347961" y="2283861"/>
            <a:ext cx="28800" cy="24228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3203106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N°3 CNAM Couverture fond couleur">
    <p:spTree>
      <p:nvGrpSpPr>
        <p:cNvPr id="1" name=""/>
        <p:cNvGrpSpPr/>
        <p:nvPr/>
      </p:nvGrpSpPr>
      <p:grpSpPr>
        <a:xfrm>
          <a:off x="0" y="0"/>
          <a:ext cx="0" cy="0"/>
          <a:chOff x="0" y="0"/>
          <a:chExt cx="0" cy="0"/>
        </a:xfrm>
      </p:grpSpPr>
      <p:sp>
        <p:nvSpPr>
          <p:cNvPr id="10" name="Titre 1">
            <a:extLst>
              <a:ext uri="{FF2B5EF4-FFF2-40B4-BE49-F238E27FC236}">
                <a16:creationId xmlns:a16="http://schemas.microsoft.com/office/drawing/2014/main" id="{61993A03-7512-D045-9F2A-F91E04EFA964}"/>
              </a:ext>
            </a:extLst>
          </p:cNvPr>
          <p:cNvSpPr>
            <a:spLocks noGrp="1"/>
          </p:cNvSpPr>
          <p:nvPr>
            <p:ph type="ctrTitle" hasCustomPrompt="1"/>
          </p:nvPr>
        </p:nvSpPr>
        <p:spPr>
          <a:xfrm>
            <a:off x="506800" y="2188868"/>
            <a:ext cx="11178400" cy="4157999"/>
          </a:xfrm>
          <a:prstGeom prst="rect">
            <a:avLst/>
          </a:prstGeom>
          <a:solidFill>
            <a:schemeClr val="tx2"/>
          </a:solidFill>
        </p:spPr>
        <p:txBody>
          <a:bodyPr lIns="251999" tIns="270000" rIns="90000" bIns="46800" anchor="t">
            <a:normAutofit/>
          </a:bodyPr>
          <a:lstStyle>
            <a:lvl1pPr algn="l">
              <a:lnSpc>
                <a:spcPct val="120000"/>
              </a:lnSpc>
              <a:spcAft>
                <a:spcPts val="0"/>
              </a:spcAft>
              <a:defRPr sz="4100"/>
            </a:lvl1pPr>
          </a:lstStyle>
          <a:p>
            <a:r>
              <a:rPr lang="fr-FR" dirty="0"/>
              <a:t>CLIQUEZ POUR AJOUTER UN TITRE</a:t>
            </a:r>
          </a:p>
        </p:txBody>
      </p:sp>
      <p:sp>
        <p:nvSpPr>
          <p:cNvPr id="2" name="Espace réservé de la date 1">
            <a:extLst>
              <a:ext uri="{FF2B5EF4-FFF2-40B4-BE49-F238E27FC236}">
                <a16:creationId xmlns:a16="http://schemas.microsoft.com/office/drawing/2014/main" id="{92507B6F-FE6B-4F61-B061-42BC8C5E7C81}"/>
              </a:ext>
            </a:extLst>
          </p:cNvPr>
          <p:cNvSpPr>
            <a:spLocks noGrp="1"/>
          </p:cNvSpPr>
          <p:nvPr>
            <p:ph type="dt" sz="half" idx="10"/>
          </p:nvPr>
        </p:nvSpPr>
        <p:spPr>
          <a:xfrm>
            <a:off x="9900000" y="6372000"/>
            <a:ext cx="1800000" cy="288000"/>
          </a:xfrm>
        </p:spPr>
        <p:txBody>
          <a:bodyPr/>
          <a:lstStyle/>
          <a:p>
            <a:fld id="{283CFBEF-98C3-6C4D-AECE-A89E43EA2455}" type="datetime1">
              <a:rPr lang="fr-FR" smtClean="0"/>
              <a:t>18/03/2024</a:t>
            </a:fld>
            <a:endParaRPr lang="fr-FR" dirty="0"/>
          </a:p>
        </p:txBody>
      </p:sp>
      <p:sp>
        <p:nvSpPr>
          <p:cNvPr id="8" name="Espace réservé du texte 13"/>
          <p:cNvSpPr>
            <a:spLocks noGrp="1"/>
          </p:cNvSpPr>
          <p:nvPr>
            <p:ph type="body" sz="quarter" idx="12" hasCustomPrompt="1"/>
          </p:nvPr>
        </p:nvSpPr>
        <p:spPr>
          <a:xfrm>
            <a:off x="701458" y="4834372"/>
            <a:ext cx="10935221" cy="752475"/>
          </a:xfrm>
          <a:prstGeom prst="rect">
            <a:avLst/>
          </a:prstGeom>
        </p:spPr>
        <p:txBody>
          <a:bodyPr>
            <a:normAutofit/>
          </a:bodyPr>
          <a:lstStyle>
            <a:lvl1pPr>
              <a:lnSpc>
                <a:spcPct val="100000"/>
              </a:lnSpc>
              <a:spcAft>
                <a:spcPts val="0"/>
              </a:spcAft>
              <a:defRPr sz="2200">
                <a:solidFill>
                  <a:schemeClr val="bg1"/>
                </a:solidFill>
              </a:defRPr>
            </a:lvl1pPr>
          </a:lstStyle>
          <a:p>
            <a:pPr lvl="0"/>
            <a:r>
              <a:rPr lang="fr-FR" dirty="0"/>
              <a:t>CLIQUEZ POUR AJOUTER UN SOUS-TITRE</a:t>
            </a:r>
          </a:p>
        </p:txBody>
      </p:sp>
      <p:sp>
        <p:nvSpPr>
          <p:cNvPr id="9" name="Espace réservé du texte 13"/>
          <p:cNvSpPr>
            <a:spLocks noGrp="1"/>
          </p:cNvSpPr>
          <p:nvPr>
            <p:ph type="body" sz="quarter" idx="13" hasCustomPrompt="1"/>
          </p:nvPr>
        </p:nvSpPr>
        <p:spPr>
          <a:xfrm>
            <a:off x="5962389" y="6013907"/>
            <a:ext cx="5688904" cy="324263"/>
          </a:xfrm>
          <a:prstGeom prst="rect">
            <a:avLst/>
          </a:prstGeom>
        </p:spPr>
        <p:txBody>
          <a:bodyPr/>
          <a:lstStyle>
            <a:lvl1pPr marL="0" marR="0" indent="0" algn="r" defTabSz="914400" rtl="0" eaLnBrk="1" fontAlgn="auto" latinLnBrk="0" hangingPunct="1">
              <a:lnSpc>
                <a:spcPct val="100000"/>
              </a:lnSpc>
              <a:spcBef>
                <a:spcPts val="0"/>
              </a:spcBef>
              <a:spcAft>
                <a:spcPts val="0"/>
              </a:spcAft>
              <a:buClr>
                <a:schemeClr val="tx2"/>
              </a:buClr>
              <a:buSzTx/>
              <a:buFont typeface="Symbol" panose="05050102010706020507" pitchFamily="18" charset="2"/>
              <a:buNone/>
              <a:tabLst/>
              <a:defRPr sz="1600" b="0" i="0">
                <a:solidFill>
                  <a:schemeClr val="bg1"/>
                </a:solidFill>
              </a:defRPr>
            </a:lvl1pPr>
          </a:lstStyle>
          <a:p>
            <a:pPr marL="0" marR="0" lvl="0" indent="0" algn="r" defTabSz="914400" rtl="0" eaLnBrk="1" fontAlgn="auto" latinLnBrk="0" hangingPunct="1">
              <a:lnSpc>
                <a:spcPct val="100000"/>
              </a:lnSpc>
              <a:spcBef>
                <a:spcPts val="0"/>
              </a:spcBef>
              <a:spcAft>
                <a:spcPts val="0"/>
              </a:spcAft>
              <a:buClr>
                <a:schemeClr val="tx2"/>
              </a:buClr>
              <a:buSzTx/>
              <a:buFont typeface="Symbol" panose="05050102010706020507" pitchFamily="18" charset="2"/>
              <a:buNone/>
              <a:tabLst/>
              <a:defRPr/>
            </a:pPr>
            <a:r>
              <a:rPr lang="fr-FR" dirty="0"/>
              <a:t>Cliquez pour ajouter du texte (nom de l’entité émettrice)</a:t>
            </a:r>
          </a:p>
          <a:p>
            <a:pPr lvl="0"/>
            <a:endParaRPr lang="fr-FR" dirty="0"/>
          </a:p>
        </p:txBody>
      </p:sp>
      <p:pic>
        <p:nvPicPr>
          <p:cNvPr id="7" name="Image 6" title="Sécurité sociale - l'Assurance Maladie : Agir ensemble, protéger chacun - Caisse nationale">
            <a:extLst>
              <a:ext uri="{FF2B5EF4-FFF2-40B4-BE49-F238E27FC236}">
                <a16:creationId xmlns:a16="http://schemas.microsoft.com/office/drawing/2014/main" id="{C669554B-24A3-6E4A-BF99-164EAC008630}"/>
              </a:ext>
            </a:extLst>
          </p:cNvPr>
          <p:cNvPicPr>
            <a:picLocks noChangeAspect="1"/>
          </p:cNvPicPr>
          <p:nvPr userDrawn="1"/>
        </p:nvPicPr>
        <p:blipFill>
          <a:blip r:embed="rId2"/>
          <a:stretch>
            <a:fillRect/>
          </a:stretch>
        </p:blipFill>
        <p:spPr>
          <a:xfrm>
            <a:off x="220752" y="-49428"/>
            <a:ext cx="7587938" cy="2304000"/>
          </a:xfrm>
          <a:prstGeom prst="rect">
            <a:avLst/>
          </a:prstGeom>
        </p:spPr>
      </p:pic>
    </p:spTree>
    <p:extLst>
      <p:ext uri="{BB962C8B-B14F-4D97-AF65-F5344CB8AC3E}">
        <p14:creationId xmlns:p14="http://schemas.microsoft.com/office/powerpoint/2010/main" val="119389607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Ouverture de sous-partie">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F5338D63-7F58-4C41-967C-A9B0AAD4A3EC}"/>
              </a:ext>
            </a:extLst>
          </p:cNvPr>
          <p:cNvSpPr>
            <a:spLocks noGrp="1"/>
          </p:cNvSpPr>
          <p:nvPr>
            <p:ph type="body" sz="quarter" idx="27" hasCustomPrompt="1"/>
          </p:nvPr>
        </p:nvSpPr>
        <p:spPr>
          <a:xfrm>
            <a:off x="504000" y="496800"/>
            <a:ext cx="11185200" cy="5407113"/>
          </a:xfrm>
          <a:prstGeom prst="rect">
            <a:avLst/>
          </a:prstGeom>
          <a:solidFill>
            <a:schemeClr val="tx1"/>
          </a:solidFill>
        </p:spPr>
        <p:txBody>
          <a:bodyPr/>
          <a:lstStyle>
            <a:lvl1pPr marL="0" indent="0">
              <a:buNone/>
              <a:defRPr/>
            </a:lvl1pPr>
          </a:lstStyle>
          <a:p>
            <a:pPr lvl="0"/>
            <a:r>
              <a:rPr lang="fr-FR" dirty="0"/>
              <a:t> </a:t>
            </a:r>
          </a:p>
        </p:txBody>
      </p:sp>
      <p:sp>
        <p:nvSpPr>
          <p:cNvPr id="5"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1538558" y="3000049"/>
            <a:ext cx="7560000" cy="1692000"/>
          </a:xfrm>
          <a:prstGeom prst="rect">
            <a:avLst/>
          </a:prstGeom>
        </p:spPr>
        <p:txBody>
          <a:bodyPr anchor="t"/>
          <a:lstStyle>
            <a:lvl1pPr marL="0" indent="0">
              <a:lnSpc>
                <a:spcPct val="120000"/>
              </a:lnSpc>
              <a:buNone/>
              <a:defRPr sz="3800" b="0"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DE LA SOUS-PARTIE SUR PLUSIEURS LIGNES</a:t>
            </a:r>
          </a:p>
        </p:txBody>
      </p:sp>
      <p:sp>
        <p:nvSpPr>
          <p:cNvPr id="50" name="Espace réservé du numéro de diapositive 49">
            <a:extLst>
              <a:ext uri="{FF2B5EF4-FFF2-40B4-BE49-F238E27FC236}">
                <a16:creationId xmlns:a16="http://schemas.microsoft.com/office/drawing/2014/main" id="{28BD423F-B223-3849-B9E3-A73BC0148457}"/>
              </a:ext>
            </a:extLst>
          </p:cNvPr>
          <p:cNvSpPr>
            <a:spLocks noGrp="1"/>
          </p:cNvSpPr>
          <p:nvPr>
            <p:ph type="sldNum" sz="quarter" idx="2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14" name="Espace réservé du texte 6">
            <a:extLst>
              <a:ext uri="{FF2B5EF4-FFF2-40B4-BE49-F238E27FC236}">
                <a16:creationId xmlns:a16="http://schemas.microsoft.com/office/drawing/2014/main" id="{73D67ACB-3E0F-4ED7-8607-B138A3FD73A3}"/>
              </a:ext>
            </a:extLst>
          </p:cNvPr>
          <p:cNvSpPr>
            <a:spLocks noGrp="1"/>
          </p:cNvSpPr>
          <p:nvPr>
            <p:ph type="body" sz="quarter" idx="28" hasCustomPrompt="1"/>
          </p:nvPr>
        </p:nvSpPr>
        <p:spPr>
          <a:xfrm flipH="1">
            <a:off x="1376760" y="2968283"/>
            <a:ext cx="45719" cy="1738378"/>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425516824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1_Ouverture de sous-partie">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F5338D63-7F58-4C41-967C-A9B0AAD4A3EC}"/>
              </a:ext>
            </a:extLst>
          </p:cNvPr>
          <p:cNvSpPr>
            <a:spLocks noGrp="1"/>
          </p:cNvSpPr>
          <p:nvPr>
            <p:ph type="body" sz="quarter" idx="27" hasCustomPrompt="1"/>
          </p:nvPr>
        </p:nvSpPr>
        <p:spPr>
          <a:xfrm>
            <a:off x="504000" y="496800"/>
            <a:ext cx="11185200" cy="5407113"/>
          </a:xfrm>
          <a:prstGeom prst="rect">
            <a:avLst/>
          </a:prstGeom>
          <a:solidFill>
            <a:schemeClr val="tx2"/>
          </a:solidFill>
        </p:spPr>
        <p:txBody>
          <a:bodyPr/>
          <a:lstStyle>
            <a:lvl1pPr marL="0" indent="0">
              <a:buNone/>
              <a:defRPr/>
            </a:lvl1pPr>
          </a:lstStyle>
          <a:p>
            <a:pPr lvl="0"/>
            <a:r>
              <a:rPr lang="fr-FR" dirty="0"/>
              <a:t> </a:t>
            </a:r>
          </a:p>
        </p:txBody>
      </p:sp>
      <p:sp>
        <p:nvSpPr>
          <p:cNvPr id="50" name="Espace réservé du numéro de diapositive 49">
            <a:extLst>
              <a:ext uri="{FF2B5EF4-FFF2-40B4-BE49-F238E27FC236}">
                <a16:creationId xmlns:a16="http://schemas.microsoft.com/office/drawing/2014/main" id="{28BD423F-B223-3849-B9E3-A73BC0148457}"/>
              </a:ext>
            </a:extLst>
          </p:cNvPr>
          <p:cNvSpPr>
            <a:spLocks noGrp="1"/>
          </p:cNvSpPr>
          <p:nvPr>
            <p:ph type="sldNum" sz="quarter" idx="2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8"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1538558" y="3000049"/>
            <a:ext cx="7560000" cy="1692000"/>
          </a:xfrm>
          <a:prstGeom prst="rect">
            <a:avLst/>
          </a:prstGeom>
        </p:spPr>
        <p:txBody>
          <a:bodyPr anchor="t"/>
          <a:lstStyle>
            <a:lvl1pPr marL="0" marR="0" indent="0" algn="l" defTabSz="914400" rtl="0" eaLnBrk="1" fontAlgn="auto" latinLnBrk="0" hangingPunct="1">
              <a:lnSpc>
                <a:spcPct val="120000"/>
              </a:lnSpc>
              <a:spcBef>
                <a:spcPts val="0"/>
              </a:spcBef>
              <a:spcAft>
                <a:spcPts val="600"/>
              </a:spcAft>
              <a:buClr>
                <a:schemeClr val="tx2"/>
              </a:buClr>
              <a:buSzTx/>
              <a:buFont typeface="Symbol" panose="05050102010706020507" pitchFamily="18" charset="2"/>
              <a:buNone/>
              <a:tabLst/>
              <a:defRPr sz="3800" b="0"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20000"/>
              </a:lnSpc>
              <a:spcBef>
                <a:spcPts val="0"/>
              </a:spcBef>
              <a:spcAft>
                <a:spcPts val="600"/>
              </a:spcAft>
              <a:buClr>
                <a:schemeClr val="tx2"/>
              </a:buClr>
              <a:buSzTx/>
              <a:buFont typeface="Symbol" panose="05050102010706020507" pitchFamily="18" charset="2"/>
              <a:buNone/>
              <a:tabLst/>
              <a:defRPr/>
            </a:pPr>
            <a:r>
              <a:rPr lang="fr-FR" dirty="0"/>
              <a:t>TITRE DE LA SOUS-PARTIE SUR PLUSIEURS LIGNES</a:t>
            </a:r>
          </a:p>
          <a:p>
            <a:pPr lvl="0"/>
            <a:endParaRPr lang="fr-FR" dirty="0"/>
          </a:p>
        </p:txBody>
      </p:sp>
      <p:sp>
        <p:nvSpPr>
          <p:cNvPr id="9" name="Espace réservé du texte 6">
            <a:extLst>
              <a:ext uri="{FF2B5EF4-FFF2-40B4-BE49-F238E27FC236}">
                <a16:creationId xmlns:a16="http://schemas.microsoft.com/office/drawing/2014/main" id="{73D67ACB-3E0F-4ED7-8607-B138A3FD73A3}"/>
              </a:ext>
            </a:extLst>
          </p:cNvPr>
          <p:cNvSpPr>
            <a:spLocks noGrp="1"/>
          </p:cNvSpPr>
          <p:nvPr>
            <p:ph type="body" sz="quarter" idx="28" hasCustomPrompt="1"/>
          </p:nvPr>
        </p:nvSpPr>
        <p:spPr>
          <a:xfrm flipH="1">
            <a:off x="1376760" y="2968283"/>
            <a:ext cx="45719" cy="1738378"/>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307627706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2_Ouverture de sous-partie">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F5338D63-7F58-4C41-967C-A9B0AAD4A3EC}"/>
              </a:ext>
            </a:extLst>
          </p:cNvPr>
          <p:cNvSpPr>
            <a:spLocks noGrp="1"/>
          </p:cNvSpPr>
          <p:nvPr>
            <p:ph type="body" sz="quarter" idx="27" hasCustomPrompt="1"/>
          </p:nvPr>
        </p:nvSpPr>
        <p:spPr>
          <a:xfrm>
            <a:off x="504000" y="496800"/>
            <a:ext cx="11185200" cy="5407113"/>
          </a:xfrm>
          <a:prstGeom prst="rect">
            <a:avLst/>
          </a:prstGeom>
          <a:solidFill>
            <a:schemeClr val="accent1"/>
          </a:solidFill>
        </p:spPr>
        <p:txBody>
          <a:bodyPr/>
          <a:lstStyle>
            <a:lvl1pPr marL="0" indent="0">
              <a:buNone/>
              <a:defRPr/>
            </a:lvl1pPr>
          </a:lstStyle>
          <a:p>
            <a:pPr lvl="0"/>
            <a:r>
              <a:rPr lang="fr-FR" dirty="0"/>
              <a:t> </a:t>
            </a:r>
          </a:p>
        </p:txBody>
      </p:sp>
      <p:sp>
        <p:nvSpPr>
          <p:cNvPr id="50" name="Espace réservé du numéro de diapositive 49">
            <a:extLst>
              <a:ext uri="{FF2B5EF4-FFF2-40B4-BE49-F238E27FC236}">
                <a16:creationId xmlns:a16="http://schemas.microsoft.com/office/drawing/2014/main" id="{28BD423F-B223-3849-B9E3-A73BC0148457}"/>
              </a:ext>
            </a:extLst>
          </p:cNvPr>
          <p:cNvSpPr>
            <a:spLocks noGrp="1"/>
          </p:cNvSpPr>
          <p:nvPr>
            <p:ph type="sldNum" sz="quarter" idx="2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8"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1538558" y="3000049"/>
            <a:ext cx="7560000" cy="1692000"/>
          </a:xfrm>
          <a:prstGeom prst="rect">
            <a:avLst/>
          </a:prstGeom>
        </p:spPr>
        <p:txBody>
          <a:bodyPr anchor="t"/>
          <a:lstStyle>
            <a:lvl1pPr marL="0" marR="0" indent="0" algn="l" defTabSz="914400" rtl="0" eaLnBrk="1" fontAlgn="auto" latinLnBrk="0" hangingPunct="1">
              <a:lnSpc>
                <a:spcPct val="120000"/>
              </a:lnSpc>
              <a:spcBef>
                <a:spcPts val="0"/>
              </a:spcBef>
              <a:spcAft>
                <a:spcPts val="600"/>
              </a:spcAft>
              <a:buClr>
                <a:schemeClr val="tx2"/>
              </a:buClr>
              <a:buSzTx/>
              <a:buFont typeface="Symbol" panose="05050102010706020507" pitchFamily="18" charset="2"/>
              <a:buNone/>
              <a:tabLst/>
              <a:defRPr sz="3800" b="0"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20000"/>
              </a:lnSpc>
              <a:spcBef>
                <a:spcPts val="0"/>
              </a:spcBef>
              <a:spcAft>
                <a:spcPts val="600"/>
              </a:spcAft>
              <a:buClr>
                <a:schemeClr val="tx2"/>
              </a:buClr>
              <a:buSzTx/>
              <a:buFont typeface="Symbol" panose="05050102010706020507" pitchFamily="18" charset="2"/>
              <a:buNone/>
              <a:tabLst/>
              <a:defRPr/>
            </a:pPr>
            <a:r>
              <a:rPr lang="fr-FR" dirty="0"/>
              <a:t>TITRE DE LA SOUS-PARTIE SUR PLUSIEURS LIGNES</a:t>
            </a:r>
          </a:p>
          <a:p>
            <a:pPr lvl="0"/>
            <a:endParaRPr lang="fr-FR" dirty="0"/>
          </a:p>
        </p:txBody>
      </p:sp>
      <p:sp>
        <p:nvSpPr>
          <p:cNvPr id="9" name="Espace réservé du texte 6">
            <a:extLst>
              <a:ext uri="{FF2B5EF4-FFF2-40B4-BE49-F238E27FC236}">
                <a16:creationId xmlns:a16="http://schemas.microsoft.com/office/drawing/2014/main" id="{73D67ACB-3E0F-4ED7-8607-B138A3FD73A3}"/>
              </a:ext>
            </a:extLst>
          </p:cNvPr>
          <p:cNvSpPr>
            <a:spLocks noGrp="1"/>
          </p:cNvSpPr>
          <p:nvPr>
            <p:ph type="body" sz="quarter" idx="28" hasCustomPrompt="1"/>
          </p:nvPr>
        </p:nvSpPr>
        <p:spPr>
          <a:xfrm flipH="1">
            <a:off x="1376760" y="2968283"/>
            <a:ext cx="45719" cy="1738378"/>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88981355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3_Ouverture de sous-partie">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F5338D63-7F58-4C41-967C-A9B0AAD4A3EC}"/>
              </a:ext>
            </a:extLst>
          </p:cNvPr>
          <p:cNvSpPr>
            <a:spLocks noGrp="1"/>
          </p:cNvSpPr>
          <p:nvPr>
            <p:ph type="body" sz="quarter" idx="27" hasCustomPrompt="1"/>
          </p:nvPr>
        </p:nvSpPr>
        <p:spPr>
          <a:xfrm>
            <a:off x="504000" y="496800"/>
            <a:ext cx="11185200" cy="5407113"/>
          </a:xfrm>
          <a:prstGeom prst="rect">
            <a:avLst/>
          </a:prstGeom>
          <a:solidFill>
            <a:schemeClr val="accent2"/>
          </a:solidFill>
        </p:spPr>
        <p:txBody>
          <a:bodyPr/>
          <a:lstStyle>
            <a:lvl1pPr marL="0" indent="0">
              <a:buNone/>
              <a:defRPr/>
            </a:lvl1pPr>
          </a:lstStyle>
          <a:p>
            <a:pPr lvl="0"/>
            <a:r>
              <a:rPr lang="fr-FR" dirty="0"/>
              <a:t> </a:t>
            </a:r>
          </a:p>
        </p:txBody>
      </p:sp>
      <p:sp>
        <p:nvSpPr>
          <p:cNvPr id="50" name="Espace réservé du numéro de diapositive 49">
            <a:extLst>
              <a:ext uri="{FF2B5EF4-FFF2-40B4-BE49-F238E27FC236}">
                <a16:creationId xmlns:a16="http://schemas.microsoft.com/office/drawing/2014/main" id="{28BD423F-B223-3849-B9E3-A73BC0148457}"/>
              </a:ext>
            </a:extLst>
          </p:cNvPr>
          <p:cNvSpPr>
            <a:spLocks noGrp="1"/>
          </p:cNvSpPr>
          <p:nvPr>
            <p:ph type="sldNum" sz="quarter" idx="2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8"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1538558" y="3000049"/>
            <a:ext cx="7560000" cy="1692000"/>
          </a:xfrm>
          <a:prstGeom prst="rect">
            <a:avLst/>
          </a:prstGeom>
        </p:spPr>
        <p:txBody>
          <a:bodyPr anchor="t"/>
          <a:lstStyle>
            <a:lvl1pPr marL="0" marR="0" indent="0" algn="l" defTabSz="914400" rtl="0" eaLnBrk="1" fontAlgn="auto" latinLnBrk="0" hangingPunct="1">
              <a:lnSpc>
                <a:spcPct val="120000"/>
              </a:lnSpc>
              <a:spcBef>
                <a:spcPts val="0"/>
              </a:spcBef>
              <a:spcAft>
                <a:spcPts val="600"/>
              </a:spcAft>
              <a:buClr>
                <a:schemeClr val="tx2"/>
              </a:buClr>
              <a:buSzTx/>
              <a:buFont typeface="Symbol" panose="05050102010706020507" pitchFamily="18" charset="2"/>
              <a:buNone/>
              <a:tabLst/>
              <a:defRPr sz="3800" b="0"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20000"/>
              </a:lnSpc>
              <a:spcBef>
                <a:spcPts val="0"/>
              </a:spcBef>
              <a:spcAft>
                <a:spcPts val="600"/>
              </a:spcAft>
              <a:buClr>
                <a:schemeClr val="tx2"/>
              </a:buClr>
              <a:buSzTx/>
              <a:buFont typeface="Symbol" panose="05050102010706020507" pitchFamily="18" charset="2"/>
              <a:buNone/>
              <a:tabLst/>
              <a:defRPr/>
            </a:pPr>
            <a:r>
              <a:rPr lang="fr-FR" dirty="0"/>
              <a:t>TITRE DE LA SOUS-PARTIE SUR PLUSIEURS LIGNES</a:t>
            </a:r>
          </a:p>
          <a:p>
            <a:pPr lvl="0"/>
            <a:endParaRPr lang="fr-FR" dirty="0"/>
          </a:p>
        </p:txBody>
      </p:sp>
      <p:sp>
        <p:nvSpPr>
          <p:cNvPr id="9" name="Espace réservé du texte 6">
            <a:extLst>
              <a:ext uri="{FF2B5EF4-FFF2-40B4-BE49-F238E27FC236}">
                <a16:creationId xmlns:a16="http://schemas.microsoft.com/office/drawing/2014/main" id="{73D67ACB-3E0F-4ED7-8607-B138A3FD73A3}"/>
              </a:ext>
            </a:extLst>
          </p:cNvPr>
          <p:cNvSpPr>
            <a:spLocks noGrp="1"/>
          </p:cNvSpPr>
          <p:nvPr>
            <p:ph type="body" sz="quarter" idx="28" hasCustomPrompt="1"/>
          </p:nvPr>
        </p:nvSpPr>
        <p:spPr>
          <a:xfrm flipH="1">
            <a:off x="1376760" y="2968283"/>
            <a:ext cx="45719" cy="1738378"/>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38853596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4_Ouverture de sous-partie">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F5338D63-7F58-4C41-967C-A9B0AAD4A3EC}"/>
              </a:ext>
            </a:extLst>
          </p:cNvPr>
          <p:cNvSpPr>
            <a:spLocks noGrp="1"/>
          </p:cNvSpPr>
          <p:nvPr>
            <p:ph type="body" sz="quarter" idx="27" hasCustomPrompt="1"/>
          </p:nvPr>
        </p:nvSpPr>
        <p:spPr>
          <a:xfrm>
            <a:off x="504000" y="496800"/>
            <a:ext cx="11185200" cy="5407113"/>
          </a:xfrm>
          <a:prstGeom prst="rect">
            <a:avLst/>
          </a:prstGeom>
          <a:solidFill>
            <a:schemeClr val="accent4"/>
          </a:solidFill>
        </p:spPr>
        <p:txBody>
          <a:bodyPr/>
          <a:lstStyle>
            <a:lvl1pPr marL="0" indent="0">
              <a:buNone/>
              <a:defRPr/>
            </a:lvl1pPr>
          </a:lstStyle>
          <a:p>
            <a:pPr lvl="0"/>
            <a:r>
              <a:rPr lang="fr-FR" dirty="0"/>
              <a:t> </a:t>
            </a:r>
          </a:p>
        </p:txBody>
      </p:sp>
      <p:sp>
        <p:nvSpPr>
          <p:cNvPr id="50" name="Espace réservé du numéro de diapositive 49">
            <a:extLst>
              <a:ext uri="{FF2B5EF4-FFF2-40B4-BE49-F238E27FC236}">
                <a16:creationId xmlns:a16="http://schemas.microsoft.com/office/drawing/2014/main" id="{28BD423F-B223-3849-B9E3-A73BC0148457}"/>
              </a:ext>
            </a:extLst>
          </p:cNvPr>
          <p:cNvSpPr>
            <a:spLocks noGrp="1"/>
          </p:cNvSpPr>
          <p:nvPr>
            <p:ph type="sldNum" sz="quarter" idx="2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8"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1538558" y="3000049"/>
            <a:ext cx="7560000" cy="1692000"/>
          </a:xfrm>
          <a:prstGeom prst="rect">
            <a:avLst/>
          </a:prstGeom>
        </p:spPr>
        <p:txBody>
          <a:bodyPr anchor="t"/>
          <a:lstStyle>
            <a:lvl1pPr marL="0" marR="0" indent="0" algn="l" defTabSz="914400" rtl="0" eaLnBrk="1" fontAlgn="auto" latinLnBrk="0" hangingPunct="1">
              <a:lnSpc>
                <a:spcPct val="120000"/>
              </a:lnSpc>
              <a:spcBef>
                <a:spcPts val="0"/>
              </a:spcBef>
              <a:spcAft>
                <a:spcPts val="600"/>
              </a:spcAft>
              <a:buClr>
                <a:schemeClr val="tx2"/>
              </a:buClr>
              <a:buSzTx/>
              <a:buFont typeface="Symbol" panose="05050102010706020507" pitchFamily="18" charset="2"/>
              <a:buNone/>
              <a:tabLst/>
              <a:defRPr sz="3800" b="0"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20000"/>
              </a:lnSpc>
              <a:spcBef>
                <a:spcPts val="0"/>
              </a:spcBef>
              <a:spcAft>
                <a:spcPts val="600"/>
              </a:spcAft>
              <a:buClr>
                <a:schemeClr val="tx2"/>
              </a:buClr>
              <a:buSzTx/>
              <a:buFont typeface="Symbol" panose="05050102010706020507" pitchFamily="18" charset="2"/>
              <a:buNone/>
              <a:tabLst/>
              <a:defRPr/>
            </a:pPr>
            <a:r>
              <a:rPr lang="fr-FR" dirty="0"/>
              <a:t>TITRE DE LA SOUS-PARTIE SUR PLUSIEURS LIGNES</a:t>
            </a:r>
          </a:p>
          <a:p>
            <a:pPr lvl="0"/>
            <a:endParaRPr lang="fr-FR" dirty="0"/>
          </a:p>
        </p:txBody>
      </p:sp>
      <p:sp>
        <p:nvSpPr>
          <p:cNvPr id="9" name="Espace réservé du texte 6">
            <a:extLst>
              <a:ext uri="{FF2B5EF4-FFF2-40B4-BE49-F238E27FC236}">
                <a16:creationId xmlns:a16="http://schemas.microsoft.com/office/drawing/2014/main" id="{73D67ACB-3E0F-4ED7-8607-B138A3FD73A3}"/>
              </a:ext>
            </a:extLst>
          </p:cNvPr>
          <p:cNvSpPr>
            <a:spLocks noGrp="1"/>
          </p:cNvSpPr>
          <p:nvPr>
            <p:ph type="body" sz="quarter" idx="28" hasCustomPrompt="1"/>
          </p:nvPr>
        </p:nvSpPr>
        <p:spPr>
          <a:xfrm flipH="1">
            <a:off x="1376760" y="2968283"/>
            <a:ext cx="45719" cy="1738378"/>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183521518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id="{BCF3B943-80A1-4E09-AFBA-4C7EDC0AD2BD}"/>
              </a:ext>
            </a:extLst>
          </p:cNvPr>
          <p:cNvSpPr>
            <a:spLocks noGrp="1"/>
          </p:cNvSpPr>
          <p:nvPr>
            <p:ph type="body" sz="quarter" idx="16"/>
          </p:nvPr>
        </p:nvSpPr>
        <p:spPr>
          <a:xfrm>
            <a:off x="1273094" y="2087563"/>
            <a:ext cx="10422019" cy="3767137"/>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numéro de diapositive 3">
            <a:extLst>
              <a:ext uri="{FF2B5EF4-FFF2-40B4-BE49-F238E27FC236}">
                <a16:creationId xmlns:a16="http://schemas.microsoft.com/office/drawing/2014/main" id="{934E310A-4CEE-7246-82CD-435F6B104E3E}"/>
              </a:ext>
            </a:extLst>
          </p:cNvPr>
          <p:cNvSpPr>
            <a:spLocks noGrp="1"/>
          </p:cNvSpPr>
          <p:nvPr>
            <p:ph type="sldNum" sz="quarter" idx="15"/>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2" name="Titre 1">
            <a:extLst>
              <a:ext uri="{FF2B5EF4-FFF2-40B4-BE49-F238E27FC236}">
                <a16:creationId xmlns:a16="http://schemas.microsoft.com/office/drawing/2014/main" id="{D70E81EC-A4CC-46F3-8A94-BB7AD42F7DA0}"/>
              </a:ext>
            </a:extLst>
          </p:cNvPr>
          <p:cNvSpPr>
            <a:spLocks noGrp="1"/>
          </p:cNvSpPr>
          <p:nvPr>
            <p:ph type="title" hasCustomPrompt="1"/>
          </p:nvPr>
        </p:nvSpPr>
        <p:spPr/>
        <p:txBody>
          <a:bodyPr/>
          <a:lstStyle/>
          <a:p>
            <a:r>
              <a:rPr lang="fr-FR" dirty="0"/>
              <a:t>Cliquez pour ajouter un titre</a:t>
            </a:r>
          </a:p>
        </p:txBody>
      </p:sp>
    </p:spTree>
    <p:extLst>
      <p:ext uri="{BB962C8B-B14F-4D97-AF65-F5344CB8AC3E}">
        <p14:creationId xmlns:p14="http://schemas.microsoft.com/office/powerpoint/2010/main" val="593689837"/>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1_Texte">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id="{2B4DC679-F54F-4846-9912-E80DB1F86B4D}"/>
              </a:ext>
            </a:extLst>
          </p:cNvPr>
          <p:cNvSpPr>
            <a:spLocks noGrp="1"/>
          </p:cNvSpPr>
          <p:nvPr>
            <p:ph type="body" sz="quarter" idx="16"/>
          </p:nvPr>
        </p:nvSpPr>
        <p:spPr>
          <a:xfrm>
            <a:off x="1273094" y="2087563"/>
            <a:ext cx="10422019" cy="3767137"/>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numéro de diapositive 3">
            <a:extLst>
              <a:ext uri="{FF2B5EF4-FFF2-40B4-BE49-F238E27FC236}">
                <a16:creationId xmlns:a16="http://schemas.microsoft.com/office/drawing/2014/main" id="{934E310A-4CEE-7246-82CD-435F6B104E3E}"/>
              </a:ext>
            </a:extLst>
          </p:cNvPr>
          <p:cNvSpPr>
            <a:spLocks noGrp="1"/>
          </p:cNvSpPr>
          <p:nvPr>
            <p:ph type="sldNum" sz="quarter" idx="15"/>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2" name="Titre 1">
            <a:extLst>
              <a:ext uri="{FF2B5EF4-FFF2-40B4-BE49-F238E27FC236}">
                <a16:creationId xmlns:a16="http://schemas.microsoft.com/office/drawing/2014/main" id="{D70E81EC-A4CC-46F3-8A94-BB7AD42F7DA0}"/>
              </a:ext>
            </a:extLst>
          </p:cNvPr>
          <p:cNvSpPr>
            <a:spLocks noGrp="1"/>
          </p:cNvSpPr>
          <p:nvPr>
            <p:ph type="title" hasCustomPrompt="1"/>
          </p:nvPr>
        </p:nvSpPr>
        <p:spPr>
          <a:solidFill>
            <a:schemeClr val="tx2"/>
          </a:solidFill>
        </p:spPr>
        <p:txBody>
          <a:bodyPr/>
          <a:lstStyle/>
          <a:p>
            <a:r>
              <a:rPr lang="fr-FR" dirty="0"/>
              <a:t>Cliquez pour ajouter un titre</a:t>
            </a:r>
          </a:p>
        </p:txBody>
      </p:sp>
    </p:spTree>
    <p:extLst>
      <p:ext uri="{BB962C8B-B14F-4D97-AF65-F5344CB8AC3E}">
        <p14:creationId xmlns:p14="http://schemas.microsoft.com/office/powerpoint/2010/main" val="340838117"/>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2_Texte">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id="{98C1329A-664A-4E28-B644-3636A328F32F}"/>
              </a:ext>
            </a:extLst>
          </p:cNvPr>
          <p:cNvSpPr>
            <a:spLocks noGrp="1"/>
          </p:cNvSpPr>
          <p:nvPr>
            <p:ph type="body" sz="quarter" idx="16"/>
          </p:nvPr>
        </p:nvSpPr>
        <p:spPr>
          <a:xfrm>
            <a:off x="1273094" y="2087563"/>
            <a:ext cx="10422019" cy="3767137"/>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numéro de diapositive 3">
            <a:extLst>
              <a:ext uri="{FF2B5EF4-FFF2-40B4-BE49-F238E27FC236}">
                <a16:creationId xmlns:a16="http://schemas.microsoft.com/office/drawing/2014/main" id="{934E310A-4CEE-7246-82CD-435F6B104E3E}"/>
              </a:ext>
            </a:extLst>
          </p:cNvPr>
          <p:cNvSpPr>
            <a:spLocks noGrp="1"/>
          </p:cNvSpPr>
          <p:nvPr>
            <p:ph type="sldNum" sz="quarter" idx="15"/>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2" name="Titre 1">
            <a:extLst>
              <a:ext uri="{FF2B5EF4-FFF2-40B4-BE49-F238E27FC236}">
                <a16:creationId xmlns:a16="http://schemas.microsoft.com/office/drawing/2014/main" id="{D70E81EC-A4CC-46F3-8A94-BB7AD42F7DA0}"/>
              </a:ext>
            </a:extLst>
          </p:cNvPr>
          <p:cNvSpPr>
            <a:spLocks noGrp="1"/>
          </p:cNvSpPr>
          <p:nvPr>
            <p:ph type="title" hasCustomPrompt="1"/>
          </p:nvPr>
        </p:nvSpPr>
        <p:spPr>
          <a:solidFill>
            <a:schemeClr val="accent1"/>
          </a:solidFill>
        </p:spPr>
        <p:txBody>
          <a:bodyPr/>
          <a:lstStyle/>
          <a:p>
            <a:r>
              <a:rPr lang="fr-FR" dirty="0"/>
              <a:t>Cliquez pour ajouter un titre</a:t>
            </a:r>
          </a:p>
        </p:txBody>
      </p:sp>
    </p:spTree>
    <p:extLst>
      <p:ext uri="{BB962C8B-B14F-4D97-AF65-F5344CB8AC3E}">
        <p14:creationId xmlns:p14="http://schemas.microsoft.com/office/powerpoint/2010/main" val="4228034373"/>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3_Texte">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id="{6D3E7924-C220-48DB-B1CD-419E69887507}"/>
              </a:ext>
            </a:extLst>
          </p:cNvPr>
          <p:cNvSpPr>
            <a:spLocks noGrp="1"/>
          </p:cNvSpPr>
          <p:nvPr>
            <p:ph type="body" sz="quarter" idx="16"/>
          </p:nvPr>
        </p:nvSpPr>
        <p:spPr>
          <a:xfrm>
            <a:off x="1273094" y="2087563"/>
            <a:ext cx="10422019" cy="3767137"/>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numéro de diapositive 3">
            <a:extLst>
              <a:ext uri="{FF2B5EF4-FFF2-40B4-BE49-F238E27FC236}">
                <a16:creationId xmlns:a16="http://schemas.microsoft.com/office/drawing/2014/main" id="{934E310A-4CEE-7246-82CD-435F6B104E3E}"/>
              </a:ext>
            </a:extLst>
          </p:cNvPr>
          <p:cNvSpPr>
            <a:spLocks noGrp="1"/>
          </p:cNvSpPr>
          <p:nvPr>
            <p:ph type="sldNum" sz="quarter" idx="15"/>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2" name="Titre 1">
            <a:extLst>
              <a:ext uri="{FF2B5EF4-FFF2-40B4-BE49-F238E27FC236}">
                <a16:creationId xmlns:a16="http://schemas.microsoft.com/office/drawing/2014/main" id="{D70E81EC-A4CC-46F3-8A94-BB7AD42F7DA0}"/>
              </a:ext>
            </a:extLst>
          </p:cNvPr>
          <p:cNvSpPr>
            <a:spLocks noGrp="1"/>
          </p:cNvSpPr>
          <p:nvPr>
            <p:ph type="title" hasCustomPrompt="1"/>
          </p:nvPr>
        </p:nvSpPr>
        <p:spPr>
          <a:solidFill>
            <a:schemeClr val="accent2"/>
          </a:solidFill>
        </p:spPr>
        <p:txBody>
          <a:bodyPr/>
          <a:lstStyle/>
          <a:p>
            <a:r>
              <a:rPr lang="fr-FR" dirty="0"/>
              <a:t>Cliquez pour ajouter un titre</a:t>
            </a:r>
          </a:p>
        </p:txBody>
      </p:sp>
    </p:spTree>
    <p:extLst>
      <p:ext uri="{BB962C8B-B14F-4D97-AF65-F5344CB8AC3E}">
        <p14:creationId xmlns:p14="http://schemas.microsoft.com/office/powerpoint/2010/main" val="1334007903"/>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4_Texte">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934E310A-4CEE-7246-82CD-435F6B104E3E}"/>
              </a:ext>
            </a:extLst>
          </p:cNvPr>
          <p:cNvSpPr>
            <a:spLocks noGrp="1"/>
          </p:cNvSpPr>
          <p:nvPr>
            <p:ph type="sldNum" sz="quarter" idx="15"/>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2" name="Titre 1">
            <a:extLst>
              <a:ext uri="{FF2B5EF4-FFF2-40B4-BE49-F238E27FC236}">
                <a16:creationId xmlns:a16="http://schemas.microsoft.com/office/drawing/2014/main" id="{D70E81EC-A4CC-46F3-8A94-BB7AD42F7DA0}"/>
              </a:ext>
            </a:extLst>
          </p:cNvPr>
          <p:cNvSpPr>
            <a:spLocks noGrp="1"/>
          </p:cNvSpPr>
          <p:nvPr>
            <p:ph type="title" hasCustomPrompt="1"/>
          </p:nvPr>
        </p:nvSpPr>
        <p:spPr>
          <a:solidFill>
            <a:schemeClr val="accent4"/>
          </a:solidFill>
        </p:spPr>
        <p:txBody>
          <a:bodyPr/>
          <a:lstStyle/>
          <a:p>
            <a:r>
              <a:rPr lang="fr-FR" dirty="0"/>
              <a:t>Cliquez pour ajouter un titre</a:t>
            </a:r>
          </a:p>
        </p:txBody>
      </p:sp>
      <p:sp>
        <p:nvSpPr>
          <p:cNvPr id="5" name="Espace réservé du texte 4">
            <a:extLst>
              <a:ext uri="{FF2B5EF4-FFF2-40B4-BE49-F238E27FC236}">
                <a16:creationId xmlns:a16="http://schemas.microsoft.com/office/drawing/2014/main" id="{85207AD3-6204-4D1E-AD96-6CDC41E3A4E5}"/>
              </a:ext>
            </a:extLst>
          </p:cNvPr>
          <p:cNvSpPr>
            <a:spLocks noGrp="1"/>
          </p:cNvSpPr>
          <p:nvPr>
            <p:ph type="body" sz="quarter" idx="16"/>
          </p:nvPr>
        </p:nvSpPr>
        <p:spPr>
          <a:xfrm>
            <a:off x="1273094" y="2087563"/>
            <a:ext cx="10422019" cy="3767137"/>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3188808638"/>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7" name="Titre 1">
            <a:extLst>
              <a:ext uri="{FF2B5EF4-FFF2-40B4-BE49-F238E27FC236}">
                <a16:creationId xmlns:a16="http://schemas.microsoft.com/office/drawing/2014/main" id="{6B3716BC-8FD3-496D-ACC7-678BE5DE6EEE}"/>
              </a:ext>
            </a:extLst>
          </p:cNvPr>
          <p:cNvSpPr>
            <a:spLocks noGrp="1"/>
          </p:cNvSpPr>
          <p:nvPr>
            <p:ph type="title" hasCustomPrompt="1"/>
          </p:nvPr>
        </p:nvSpPr>
        <p:spPr>
          <a:xfrm>
            <a:off x="502595" y="482903"/>
            <a:ext cx="11186809" cy="5406942"/>
          </a:xfrm>
          <a:prstGeom prst="rect">
            <a:avLst/>
          </a:prstGeom>
          <a:solidFill>
            <a:schemeClr val="tx1"/>
          </a:solidFill>
        </p:spPr>
        <p:txBody>
          <a:bodyPr lIns="396000" tIns="180000">
            <a:normAutofit/>
          </a:bodyPr>
          <a:lstStyle>
            <a:lvl1pPr algn="l">
              <a:defRPr sz="2500"/>
            </a:lvl1pPr>
          </a:lstStyle>
          <a:p>
            <a:r>
              <a:rPr lang="fr-FR" dirty="0"/>
              <a:t>SOMMAIRE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3198747" y="1268705"/>
            <a:ext cx="1080000" cy="552732"/>
          </a:xfrm>
          <a:prstGeom prst="rect">
            <a:avLst/>
          </a:prstGeom>
        </p:spPr>
        <p:txBody>
          <a:bodyPr anchor="t">
            <a:noAutofit/>
          </a:bodyPr>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5"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3195322" y="180872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14" name="Espace réservé du texte 2">
            <a:extLst>
              <a:ext uri="{FF2B5EF4-FFF2-40B4-BE49-F238E27FC236}">
                <a16:creationId xmlns:a16="http://schemas.microsoft.com/office/drawing/2014/main" id="{32F40D82-1D3E-C543-A9C8-76923BEA9D35}"/>
              </a:ext>
            </a:extLst>
          </p:cNvPr>
          <p:cNvSpPr>
            <a:spLocks noGrp="1"/>
          </p:cNvSpPr>
          <p:nvPr>
            <p:ph type="body" idx="13" hasCustomPrompt="1"/>
          </p:nvPr>
        </p:nvSpPr>
        <p:spPr>
          <a:xfrm>
            <a:off x="3198747" y="2272799"/>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4">
            <a:extLst>
              <a:ext uri="{FF2B5EF4-FFF2-40B4-BE49-F238E27FC236}">
                <a16:creationId xmlns:a16="http://schemas.microsoft.com/office/drawing/2014/main" id="{86A352DF-AB9E-9B4F-AED0-504809360DD9}"/>
              </a:ext>
            </a:extLst>
          </p:cNvPr>
          <p:cNvSpPr>
            <a:spLocks noGrp="1"/>
          </p:cNvSpPr>
          <p:nvPr>
            <p:ph type="body" sz="quarter" idx="14" hasCustomPrompt="1"/>
          </p:nvPr>
        </p:nvSpPr>
        <p:spPr>
          <a:xfrm>
            <a:off x="3195322" y="2826889"/>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17" name="Espace réservé du texte 2">
            <a:extLst>
              <a:ext uri="{FF2B5EF4-FFF2-40B4-BE49-F238E27FC236}">
                <a16:creationId xmlns:a16="http://schemas.microsoft.com/office/drawing/2014/main" id="{9F35C531-5E0C-2348-94D4-E0DD456C2743}"/>
              </a:ext>
            </a:extLst>
          </p:cNvPr>
          <p:cNvSpPr>
            <a:spLocks noGrp="1"/>
          </p:cNvSpPr>
          <p:nvPr>
            <p:ph type="body" idx="15" hasCustomPrompt="1"/>
          </p:nvPr>
        </p:nvSpPr>
        <p:spPr>
          <a:xfrm>
            <a:off x="3198747" y="3276893"/>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8" name="Espace réservé du texte 4">
            <a:extLst>
              <a:ext uri="{FF2B5EF4-FFF2-40B4-BE49-F238E27FC236}">
                <a16:creationId xmlns:a16="http://schemas.microsoft.com/office/drawing/2014/main" id="{115F9863-8A3D-CA4E-B187-7654539E5CA0}"/>
              </a:ext>
            </a:extLst>
          </p:cNvPr>
          <p:cNvSpPr>
            <a:spLocks noGrp="1"/>
          </p:cNvSpPr>
          <p:nvPr>
            <p:ph type="body" sz="quarter" idx="16" hasCustomPrompt="1"/>
          </p:nvPr>
        </p:nvSpPr>
        <p:spPr>
          <a:xfrm>
            <a:off x="3195322" y="3845051"/>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20" name="Espace réservé du texte 2">
            <a:extLst>
              <a:ext uri="{FF2B5EF4-FFF2-40B4-BE49-F238E27FC236}">
                <a16:creationId xmlns:a16="http://schemas.microsoft.com/office/drawing/2014/main" id="{023166E1-6828-4A45-B43D-B0C2EE9820E9}"/>
              </a:ext>
            </a:extLst>
          </p:cNvPr>
          <p:cNvSpPr>
            <a:spLocks noGrp="1"/>
          </p:cNvSpPr>
          <p:nvPr>
            <p:ph type="body" idx="17" hasCustomPrompt="1"/>
          </p:nvPr>
        </p:nvSpPr>
        <p:spPr>
          <a:xfrm>
            <a:off x="3198747" y="431560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21" name="Espace réservé du texte 4">
            <a:extLst>
              <a:ext uri="{FF2B5EF4-FFF2-40B4-BE49-F238E27FC236}">
                <a16:creationId xmlns:a16="http://schemas.microsoft.com/office/drawing/2014/main" id="{507F5AEF-E57D-BC4A-AC62-A4381DC446A5}"/>
              </a:ext>
            </a:extLst>
          </p:cNvPr>
          <p:cNvSpPr>
            <a:spLocks noGrp="1"/>
          </p:cNvSpPr>
          <p:nvPr>
            <p:ph type="body" sz="quarter" idx="18" hasCustomPrompt="1"/>
          </p:nvPr>
        </p:nvSpPr>
        <p:spPr>
          <a:xfrm>
            <a:off x="3195322" y="486969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39" name="Espace réservé du texte 2">
            <a:extLst>
              <a:ext uri="{FF2B5EF4-FFF2-40B4-BE49-F238E27FC236}">
                <a16:creationId xmlns:a16="http://schemas.microsoft.com/office/drawing/2014/main" id="{961AF32D-B3C4-B445-80F7-88D960D0C1D1}"/>
              </a:ext>
            </a:extLst>
          </p:cNvPr>
          <p:cNvSpPr>
            <a:spLocks noGrp="1"/>
          </p:cNvSpPr>
          <p:nvPr>
            <p:ph type="body" idx="19" hasCustomPrompt="1"/>
          </p:nvPr>
        </p:nvSpPr>
        <p:spPr>
          <a:xfrm>
            <a:off x="7554360" y="125463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0" name="Espace réservé du texte 4">
            <a:extLst>
              <a:ext uri="{FF2B5EF4-FFF2-40B4-BE49-F238E27FC236}">
                <a16:creationId xmlns:a16="http://schemas.microsoft.com/office/drawing/2014/main" id="{E72F3648-22FD-2C45-9AA6-7AC920990BE6}"/>
              </a:ext>
            </a:extLst>
          </p:cNvPr>
          <p:cNvSpPr>
            <a:spLocks noGrp="1"/>
          </p:cNvSpPr>
          <p:nvPr>
            <p:ph type="body" sz="quarter" idx="20" hasCustomPrompt="1"/>
          </p:nvPr>
        </p:nvSpPr>
        <p:spPr>
          <a:xfrm>
            <a:off x="7550935" y="180872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42" name="Espace réservé du texte 2">
            <a:extLst>
              <a:ext uri="{FF2B5EF4-FFF2-40B4-BE49-F238E27FC236}">
                <a16:creationId xmlns:a16="http://schemas.microsoft.com/office/drawing/2014/main" id="{35295063-CF4F-3C4D-B623-028D3714E8AF}"/>
              </a:ext>
            </a:extLst>
          </p:cNvPr>
          <p:cNvSpPr>
            <a:spLocks noGrp="1"/>
          </p:cNvSpPr>
          <p:nvPr>
            <p:ph type="body" idx="21" hasCustomPrompt="1"/>
          </p:nvPr>
        </p:nvSpPr>
        <p:spPr>
          <a:xfrm>
            <a:off x="7554360" y="2258731"/>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3" name="Espace réservé du texte 4">
            <a:extLst>
              <a:ext uri="{FF2B5EF4-FFF2-40B4-BE49-F238E27FC236}">
                <a16:creationId xmlns:a16="http://schemas.microsoft.com/office/drawing/2014/main" id="{DC69E802-F70E-CD47-80B7-94A25976D0D6}"/>
              </a:ext>
            </a:extLst>
          </p:cNvPr>
          <p:cNvSpPr>
            <a:spLocks noGrp="1"/>
          </p:cNvSpPr>
          <p:nvPr>
            <p:ph type="body" sz="quarter" idx="22" hasCustomPrompt="1"/>
          </p:nvPr>
        </p:nvSpPr>
        <p:spPr>
          <a:xfrm>
            <a:off x="7550935" y="2826889"/>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45" name="Espace réservé du texte 2">
            <a:extLst>
              <a:ext uri="{FF2B5EF4-FFF2-40B4-BE49-F238E27FC236}">
                <a16:creationId xmlns:a16="http://schemas.microsoft.com/office/drawing/2014/main" id="{63405BB2-EA8B-DF4F-B40D-37B864F7C344}"/>
              </a:ext>
            </a:extLst>
          </p:cNvPr>
          <p:cNvSpPr>
            <a:spLocks noGrp="1"/>
          </p:cNvSpPr>
          <p:nvPr>
            <p:ph type="body" idx="23" hasCustomPrompt="1"/>
          </p:nvPr>
        </p:nvSpPr>
        <p:spPr>
          <a:xfrm>
            <a:off x="7554360" y="3276893"/>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6" name="Espace réservé du texte 4">
            <a:extLst>
              <a:ext uri="{FF2B5EF4-FFF2-40B4-BE49-F238E27FC236}">
                <a16:creationId xmlns:a16="http://schemas.microsoft.com/office/drawing/2014/main" id="{C96A372E-23AB-1645-B4A8-AAF1D6AE633B}"/>
              </a:ext>
            </a:extLst>
          </p:cNvPr>
          <p:cNvSpPr>
            <a:spLocks noGrp="1"/>
          </p:cNvSpPr>
          <p:nvPr>
            <p:ph type="body" sz="quarter" idx="24" hasCustomPrompt="1"/>
          </p:nvPr>
        </p:nvSpPr>
        <p:spPr>
          <a:xfrm>
            <a:off x="7550935" y="3845051"/>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7" name="Espace réservé du numéro de diapositive 6">
            <a:extLst>
              <a:ext uri="{FF2B5EF4-FFF2-40B4-BE49-F238E27FC236}">
                <a16:creationId xmlns:a16="http://schemas.microsoft.com/office/drawing/2014/main" id="{E04447C2-B2BB-094A-A2D2-3EFA71DA32C1}"/>
              </a:ext>
            </a:extLst>
          </p:cNvPr>
          <p:cNvSpPr>
            <a:spLocks noGrp="1"/>
          </p:cNvSpPr>
          <p:nvPr>
            <p:ph type="sldNum" sz="quarter" idx="28"/>
          </p:nvPr>
        </p:nvSpPr>
        <p:spPr/>
        <p:txBody>
          <a:bodyPr/>
          <a:lstStyle/>
          <a:p>
            <a:fld id="{975A587B-5814-4D9B-9598-FE9CB954CB01}" type="slidenum">
              <a:rPr lang="fr-FR" smtClean="0"/>
              <a:pPr/>
              <a:t>‹N°›</a:t>
            </a:fld>
            <a:endParaRPr lang="fr-FR" dirty="0"/>
          </a:p>
        </p:txBody>
      </p:sp>
      <p:sp>
        <p:nvSpPr>
          <p:cNvPr id="31" name="Espace réservé du texte 6">
            <a:extLst>
              <a:ext uri="{FF2B5EF4-FFF2-40B4-BE49-F238E27FC236}">
                <a16:creationId xmlns:a16="http://schemas.microsoft.com/office/drawing/2014/main" id="{A1BD8D2E-882B-4115-BB0A-4A38D47DF6BA}"/>
              </a:ext>
            </a:extLst>
          </p:cNvPr>
          <p:cNvSpPr>
            <a:spLocks noGrp="1"/>
          </p:cNvSpPr>
          <p:nvPr>
            <p:ph type="body" sz="quarter" idx="27" hasCustomPrompt="1"/>
          </p:nvPr>
        </p:nvSpPr>
        <p:spPr>
          <a:xfrm>
            <a:off x="3150567" y="1521862"/>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5" name="Espace réservé du texte 6">
            <a:extLst>
              <a:ext uri="{FF2B5EF4-FFF2-40B4-BE49-F238E27FC236}">
                <a16:creationId xmlns:a16="http://schemas.microsoft.com/office/drawing/2014/main" id="{084485DE-C49B-4B00-B58D-6170FBE477FD}"/>
              </a:ext>
            </a:extLst>
          </p:cNvPr>
          <p:cNvSpPr>
            <a:spLocks noGrp="1"/>
          </p:cNvSpPr>
          <p:nvPr>
            <p:ph type="body" sz="quarter" idx="29" hasCustomPrompt="1"/>
          </p:nvPr>
        </p:nvSpPr>
        <p:spPr>
          <a:xfrm>
            <a:off x="3150567" y="2538946"/>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6" name="Espace réservé du texte 6">
            <a:extLst>
              <a:ext uri="{FF2B5EF4-FFF2-40B4-BE49-F238E27FC236}">
                <a16:creationId xmlns:a16="http://schemas.microsoft.com/office/drawing/2014/main" id="{8FAC638C-D037-47B5-A2D3-B689A0E75317}"/>
              </a:ext>
            </a:extLst>
          </p:cNvPr>
          <p:cNvSpPr>
            <a:spLocks noGrp="1"/>
          </p:cNvSpPr>
          <p:nvPr>
            <p:ph type="body" sz="quarter" idx="30" hasCustomPrompt="1"/>
          </p:nvPr>
        </p:nvSpPr>
        <p:spPr>
          <a:xfrm>
            <a:off x="3150567" y="3557108"/>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7" name="Espace réservé du texte 6">
            <a:extLst>
              <a:ext uri="{FF2B5EF4-FFF2-40B4-BE49-F238E27FC236}">
                <a16:creationId xmlns:a16="http://schemas.microsoft.com/office/drawing/2014/main" id="{BCBB00D8-F4CA-4503-AFB4-6935E50F1A30}"/>
              </a:ext>
            </a:extLst>
          </p:cNvPr>
          <p:cNvSpPr>
            <a:spLocks noGrp="1"/>
          </p:cNvSpPr>
          <p:nvPr>
            <p:ph type="body" sz="quarter" idx="31" hasCustomPrompt="1"/>
          </p:nvPr>
        </p:nvSpPr>
        <p:spPr>
          <a:xfrm>
            <a:off x="3150567" y="4581754"/>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2" name="Espace réservé du texte 6">
            <a:extLst>
              <a:ext uri="{FF2B5EF4-FFF2-40B4-BE49-F238E27FC236}">
                <a16:creationId xmlns:a16="http://schemas.microsoft.com/office/drawing/2014/main" id="{466F3304-30B1-4357-B802-6A687D0B9E64}"/>
              </a:ext>
            </a:extLst>
          </p:cNvPr>
          <p:cNvSpPr>
            <a:spLocks noGrp="1"/>
          </p:cNvSpPr>
          <p:nvPr>
            <p:ph type="body" sz="quarter" idx="32" hasCustomPrompt="1"/>
          </p:nvPr>
        </p:nvSpPr>
        <p:spPr>
          <a:xfrm>
            <a:off x="7512502" y="1521862"/>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3" name="Espace réservé du texte 6">
            <a:extLst>
              <a:ext uri="{FF2B5EF4-FFF2-40B4-BE49-F238E27FC236}">
                <a16:creationId xmlns:a16="http://schemas.microsoft.com/office/drawing/2014/main" id="{6A33E5C5-DEB2-4E8A-8A19-D6622B086DAE}"/>
              </a:ext>
            </a:extLst>
          </p:cNvPr>
          <p:cNvSpPr>
            <a:spLocks noGrp="1"/>
          </p:cNvSpPr>
          <p:nvPr>
            <p:ph type="body" sz="quarter" idx="33" hasCustomPrompt="1"/>
          </p:nvPr>
        </p:nvSpPr>
        <p:spPr>
          <a:xfrm>
            <a:off x="7512502" y="2538946"/>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4" name="Espace réservé du texte 6">
            <a:extLst>
              <a:ext uri="{FF2B5EF4-FFF2-40B4-BE49-F238E27FC236}">
                <a16:creationId xmlns:a16="http://schemas.microsoft.com/office/drawing/2014/main" id="{F21ADA1C-A3AB-4AC8-A63A-C3E2AE470954}"/>
              </a:ext>
            </a:extLst>
          </p:cNvPr>
          <p:cNvSpPr>
            <a:spLocks noGrp="1"/>
          </p:cNvSpPr>
          <p:nvPr>
            <p:ph type="body" sz="quarter" idx="34" hasCustomPrompt="1"/>
          </p:nvPr>
        </p:nvSpPr>
        <p:spPr>
          <a:xfrm>
            <a:off x="7512502" y="3557108"/>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65961920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Texte + Photo">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p:txBody>
          <a:bodyPr/>
          <a:lstStyle/>
          <a:p>
            <a:r>
              <a:rPr lang="fr-FR" dirty="0"/>
              <a:t>Cliquez pour ajouter un titre</a:t>
            </a:r>
          </a:p>
        </p:txBody>
      </p:sp>
      <p:sp>
        <p:nvSpPr>
          <p:cNvPr id="4" name="Espace réservé du contenu 3">
            <a:extLst>
              <a:ext uri="{FF2B5EF4-FFF2-40B4-BE49-F238E27FC236}">
                <a16:creationId xmlns:a16="http://schemas.microsoft.com/office/drawing/2014/main" id="{8D111AFF-88E4-7141-894B-53BBBE1918BE}"/>
              </a:ext>
            </a:extLst>
          </p:cNvPr>
          <p:cNvSpPr>
            <a:spLocks noGrp="1"/>
          </p:cNvSpPr>
          <p:nvPr>
            <p:ph sz="quarter" idx="17" hasCustomPrompt="1"/>
          </p:nvPr>
        </p:nvSpPr>
        <p:spPr>
          <a:xfrm>
            <a:off x="6096660" y="1609595"/>
            <a:ext cx="5595938" cy="4294318"/>
          </a:xfrm>
          <a:prstGeom prst="rect">
            <a:avLst/>
          </a:prstGeom>
          <a:solidFill>
            <a:schemeClr val="bg1">
              <a:lumMod val="95000"/>
            </a:schemeClr>
          </a:solidFill>
        </p:spPr>
        <p:txBody>
          <a:bodyPr/>
          <a:lstStyle>
            <a:lvl1pPr>
              <a:defRPr baseline="0">
                <a:solidFill>
                  <a:schemeClr val="tx2"/>
                </a:solidFill>
              </a:defRPr>
            </a:lvl1pPr>
          </a:lstStyle>
          <a:p>
            <a:pPr lvl="0"/>
            <a:r>
              <a:rPr lang="fr-FR" dirty="0"/>
              <a:t>Cliquez pour insérer un élément</a:t>
            </a:r>
          </a:p>
        </p:txBody>
      </p:sp>
      <p:sp>
        <p:nvSpPr>
          <p:cNvPr id="6" name="Espace réservé du texte 4">
            <a:extLst>
              <a:ext uri="{FF2B5EF4-FFF2-40B4-BE49-F238E27FC236}">
                <a16:creationId xmlns:a16="http://schemas.microsoft.com/office/drawing/2014/main" id="{64C7CDFE-DF95-4CA3-98A5-7BD20AEBF1AF}"/>
              </a:ext>
            </a:extLst>
          </p:cNvPr>
          <p:cNvSpPr>
            <a:spLocks noGrp="1"/>
          </p:cNvSpPr>
          <p:nvPr>
            <p:ph type="body" sz="quarter" idx="18"/>
          </p:nvPr>
        </p:nvSpPr>
        <p:spPr>
          <a:xfrm>
            <a:off x="498661" y="2087563"/>
            <a:ext cx="5220000" cy="381635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32484845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Texte + Photo">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a:solidFill>
            <a:schemeClr val="tx2"/>
          </a:solidFill>
        </p:spPr>
        <p:txBody>
          <a:bodyPr/>
          <a:lstStyle/>
          <a:p>
            <a:r>
              <a:rPr lang="fr-FR" dirty="0"/>
              <a:t>Cliquez pour ajouter un titre</a:t>
            </a:r>
          </a:p>
        </p:txBody>
      </p:sp>
      <p:sp>
        <p:nvSpPr>
          <p:cNvPr id="4" name="Espace réservé du contenu 3">
            <a:extLst>
              <a:ext uri="{FF2B5EF4-FFF2-40B4-BE49-F238E27FC236}">
                <a16:creationId xmlns:a16="http://schemas.microsoft.com/office/drawing/2014/main" id="{8D111AFF-88E4-7141-894B-53BBBE1918BE}"/>
              </a:ext>
            </a:extLst>
          </p:cNvPr>
          <p:cNvSpPr>
            <a:spLocks noGrp="1"/>
          </p:cNvSpPr>
          <p:nvPr>
            <p:ph sz="quarter" idx="17" hasCustomPrompt="1"/>
          </p:nvPr>
        </p:nvSpPr>
        <p:spPr>
          <a:xfrm>
            <a:off x="6096660" y="1609595"/>
            <a:ext cx="5595938" cy="4294318"/>
          </a:xfrm>
          <a:prstGeom prst="rect">
            <a:avLst/>
          </a:prstGeom>
          <a:solidFill>
            <a:schemeClr val="bg1">
              <a:lumMod val="95000"/>
            </a:schemeClr>
          </a:solidFill>
        </p:spPr>
        <p:txBody>
          <a:bodyPr/>
          <a:lstStyle>
            <a:lvl1pPr>
              <a:defRPr>
                <a:solidFill>
                  <a:schemeClr val="tx2"/>
                </a:solidFill>
              </a:defRPr>
            </a:lvl1pPr>
          </a:lstStyle>
          <a:p>
            <a:pPr lvl="0"/>
            <a:r>
              <a:rPr lang="fr-FR" dirty="0"/>
              <a:t>Cliquez pour insérer un élément</a:t>
            </a:r>
          </a:p>
        </p:txBody>
      </p:sp>
      <p:sp>
        <p:nvSpPr>
          <p:cNvPr id="6" name="Espace réservé du texte 4">
            <a:extLst>
              <a:ext uri="{FF2B5EF4-FFF2-40B4-BE49-F238E27FC236}">
                <a16:creationId xmlns:a16="http://schemas.microsoft.com/office/drawing/2014/main" id="{30FA6ADF-24F5-4136-844C-F6784D4250A1}"/>
              </a:ext>
            </a:extLst>
          </p:cNvPr>
          <p:cNvSpPr>
            <a:spLocks noGrp="1"/>
          </p:cNvSpPr>
          <p:nvPr>
            <p:ph type="body" sz="quarter" idx="18"/>
          </p:nvPr>
        </p:nvSpPr>
        <p:spPr>
          <a:xfrm>
            <a:off x="498661" y="2087563"/>
            <a:ext cx="5220000" cy="381635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241823578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2_Texte + Photo">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a:solidFill>
            <a:schemeClr val="accent1"/>
          </a:solidFill>
        </p:spPr>
        <p:txBody>
          <a:bodyPr/>
          <a:lstStyle/>
          <a:p>
            <a:r>
              <a:rPr lang="fr-FR" dirty="0"/>
              <a:t>Cliquez pour ajouter un titre</a:t>
            </a:r>
          </a:p>
        </p:txBody>
      </p:sp>
      <p:sp>
        <p:nvSpPr>
          <p:cNvPr id="4" name="Espace réservé du contenu 3">
            <a:extLst>
              <a:ext uri="{FF2B5EF4-FFF2-40B4-BE49-F238E27FC236}">
                <a16:creationId xmlns:a16="http://schemas.microsoft.com/office/drawing/2014/main" id="{8D111AFF-88E4-7141-894B-53BBBE1918BE}"/>
              </a:ext>
            </a:extLst>
          </p:cNvPr>
          <p:cNvSpPr>
            <a:spLocks noGrp="1"/>
          </p:cNvSpPr>
          <p:nvPr>
            <p:ph sz="quarter" idx="17" hasCustomPrompt="1"/>
          </p:nvPr>
        </p:nvSpPr>
        <p:spPr>
          <a:xfrm>
            <a:off x="6096660" y="1609595"/>
            <a:ext cx="5595938" cy="4294318"/>
          </a:xfrm>
          <a:prstGeom prst="rect">
            <a:avLst/>
          </a:prstGeom>
          <a:solidFill>
            <a:schemeClr val="bg1">
              <a:lumMod val="95000"/>
            </a:schemeClr>
          </a:solidFill>
        </p:spPr>
        <p:txBody>
          <a:bodyPr/>
          <a:lstStyle>
            <a:lvl1pPr>
              <a:defRPr>
                <a:solidFill>
                  <a:schemeClr val="tx2"/>
                </a:solidFill>
              </a:defRPr>
            </a:lvl1pPr>
          </a:lstStyle>
          <a:p>
            <a:pPr lvl="0"/>
            <a:r>
              <a:rPr lang="fr-FR" dirty="0"/>
              <a:t>Cliquez pour insérer un élément</a:t>
            </a:r>
          </a:p>
        </p:txBody>
      </p:sp>
      <p:sp>
        <p:nvSpPr>
          <p:cNvPr id="6" name="Espace réservé du texte 4">
            <a:extLst>
              <a:ext uri="{FF2B5EF4-FFF2-40B4-BE49-F238E27FC236}">
                <a16:creationId xmlns:a16="http://schemas.microsoft.com/office/drawing/2014/main" id="{6ADE6774-34F3-49AC-A02F-D0366059DC4D}"/>
              </a:ext>
            </a:extLst>
          </p:cNvPr>
          <p:cNvSpPr>
            <a:spLocks noGrp="1"/>
          </p:cNvSpPr>
          <p:nvPr>
            <p:ph type="body" sz="quarter" idx="18"/>
          </p:nvPr>
        </p:nvSpPr>
        <p:spPr>
          <a:xfrm>
            <a:off x="498661" y="2087563"/>
            <a:ext cx="5220000" cy="381635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79135568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3_Texte + Photo">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a:solidFill>
            <a:schemeClr val="accent2"/>
          </a:solidFill>
        </p:spPr>
        <p:txBody>
          <a:bodyPr/>
          <a:lstStyle/>
          <a:p>
            <a:r>
              <a:rPr lang="fr-FR" dirty="0"/>
              <a:t>Cliquez pour ajouter un titre</a:t>
            </a:r>
          </a:p>
        </p:txBody>
      </p:sp>
      <p:sp>
        <p:nvSpPr>
          <p:cNvPr id="4" name="Espace réservé du contenu 3">
            <a:extLst>
              <a:ext uri="{FF2B5EF4-FFF2-40B4-BE49-F238E27FC236}">
                <a16:creationId xmlns:a16="http://schemas.microsoft.com/office/drawing/2014/main" id="{8D111AFF-88E4-7141-894B-53BBBE1918BE}"/>
              </a:ext>
            </a:extLst>
          </p:cNvPr>
          <p:cNvSpPr>
            <a:spLocks noGrp="1"/>
          </p:cNvSpPr>
          <p:nvPr>
            <p:ph sz="quarter" idx="17" hasCustomPrompt="1"/>
          </p:nvPr>
        </p:nvSpPr>
        <p:spPr>
          <a:xfrm>
            <a:off x="6096660" y="1609595"/>
            <a:ext cx="5595938" cy="4294318"/>
          </a:xfrm>
          <a:prstGeom prst="rect">
            <a:avLst/>
          </a:prstGeom>
          <a:solidFill>
            <a:schemeClr val="bg1">
              <a:lumMod val="95000"/>
            </a:schemeClr>
          </a:solidFill>
        </p:spPr>
        <p:txBody>
          <a:bodyPr/>
          <a:lstStyle>
            <a:lvl1pPr>
              <a:defRPr>
                <a:solidFill>
                  <a:schemeClr val="tx2"/>
                </a:solidFill>
              </a:defRPr>
            </a:lvl1pPr>
          </a:lstStyle>
          <a:p>
            <a:pPr lvl="0"/>
            <a:r>
              <a:rPr lang="fr-FR" dirty="0"/>
              <a:t>Cliquez pour insérer un élément</a:t>
            </a:r>
          </a:p>
        </p:txBody>
      </p:sp>
      <p:sp>
        <p:nvSpPr>
          <p:cNvPr id="6" name="Espace réservé du texte 4">
            <a:extLst>
              <a:ext uri="{FF2B5EF4-FFF2-40B4-BE49-F238E27FC236}">
                <a16:creationId xmlns:a16="http://schemas.microsoft.com/office/drawing/2014/main" id="{D662AE38-9407-4D2E-9CC9-7BB7DE459250}"/>
              </a:ext>
            </a:extLst>
          </p:cNvPr>
          <p:cNvSpPr>
            <a:spLocks noGrp="1"/>
          </p:cNvSpPr>
          <p:nvPr>
            <p:ph type="body" sz="quarter" idx="18"/>
          </p:nvPr>
        </p:nvSpPr>
        <p:spPr>
          <a:xfrm>
            <a:off x="498661" y="2087563"/>
            <a:ext cx="5220000" cy="381635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45325687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4_Texte + Photo">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a:solidFill>
            <a:schemeClr val="accent4"/>
          </a:solidFill>
        </p:spPr>
        <p:txBody>
          <a:bodyPr/>
          <a:lstStyle/>
          <a:p>
            <a:r>
              <a:rPr lang="fr-FR" dirty="0"/>
              <a:t>Cliquez pour ajouter un titre</a:t>
            </a:r>
          </a:p>
        </p:txBody>
      </p:sp>
      <p:sp>
        <p:nvSpPr>
          <p:cNvPr id="4" name="Espace réservé du contenu 3">
            <a:extLst>
              <a:ext uri="{FF2B5EF4-FFF2-40B4-BE49-F238E27FC236}">
                <a16:creationId xmlns:a16="http://schemas.microsoft.com/office/drawing/2014/main" id="{8D111AFF-88E4-7141-894B-53BBBE1918BE}"/>
              </a:ext>
            </a:extLst>
          </p:cNvPr>
          <p:cNvSpPr>
            <a:spLocks noGrp="1"/>
          </p:cNvSpPr>
          <p:nvPr>
            <p:ph sz="quarter" idx="17" hasCustomPrompt="1"/>
          </p:nvPr>
        </p:nvSpPr>
        <p:spPr>
          <a:xfrm>
            <a:off x="6096660" y="1609595"/>
            <a:ext cx="5595938" cy="4294318"/>
          </a:xfrm>
          <a:prstGeom prst="rect">
            <a:avLst/>
          </a:prstGeom>
          <a:solidFill>
            <a:schemeClr val="bg1">
              <a:lumMod val="95000"/>
            </a:schemeClr>
          </a:solidFill>
        </p:spPr>
        <p:txBody>
          <a:bodyPr/>
          <a:lstStyle>
            <a:lvl1pPr>
              <a:defRPr>
                <a:solidFill>
                  <a:schemeClr val="tx2"/>
                </a:solidFill>
              </a:defRPr>
            </a:lvl1pPr>
          </a:lstStyle>
          <a:p>
            <a:pPr lvl="0"/>
            <a:r>
              <a:rPr lang="fr-FR" dirty="0"/>
              <a:t>Cliquez pour insérer un élément</a:t>
            </a:r>
          </a:p>
        </p:txBody>
      </p:sp>
      <p:sp>
        <p:nvSpPr>
          <p:cNvPr id="6" name="Espace réservé du texte 4">
            <a:extLst>
              <a:ext uri="{FF2B5EF4-FFF2-40B4-BE49-F238E27FC236}">
                <a16:creationId xmlns:a16="http://schemas.microsoft.com/office/drawing/2014/main" id="{4C16A07E-A0DC-4D23-A540-5B576EF46D13}"/>
              </a:ext>
            </a:extLst>
          </p:cNvPr>
          <p:cNvSpPr>
            <a:spLocks noGrp="1"/>
          </p:cNvSpPr>
          <p:nvPr>
            <p:ph type="body" sz="quarter" idx="18" hasCustomPrompt="1"/>
          </p:nvPr>
        </p:nvSpPr>
        <p:spPr>
          <a:xfrm>
            <a:off x="498661" y="2087563"/>
            <a:ext cx="5220000" cy="3816350"/>
          </a:xfrm>
        </p:spPr>
        <p:txBody>
          <a:bodyPr/>
          <a:lstStyle>
            <a:lvl4pPr>
              <a:defRPr/>
            </a:lvl4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Tree>
    <p:extLst>
      <p:ext uri="{BB962C8B-B14F-4D97-AF65-F5344CB8AC3E}">
        <p14:creationId xmlns:p14="http://schemas.microsoft.com/office/powerpoint/2010/main" val="405060169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Media">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p:txBody>
          <a:bodyPr/>
          <a:lstStyle/>
          <a:p>
            <a:r>
              <a:rPr lang="fr-FR" dirty="0"/>
              <a:t>Cliquez pour ajouter un titre</a:t>
            </a:r>
          </a:p>
        </p:txBody>
      </p:sp>
      <p:sp>
        <p:nvSpPr>
          <p:cNvPr id="4" name="Espace réservé du contenu 3">
            <a:extLst>
              <a:ext uri="{FF2B5EF4-FFF2-40B4-BE49-F238E27FC236}">
                <a16:creationId xmlns:a16="http://schemas.microsoft.com/office/drawing/2014/main" id="{8D111AFF-88E4-7141-894B-53BBBE1918BE}"/>
              </a:ext>
            </a:extLst>
          </p:cNvPr>
          <p:cNvSpPr>
            <a:spLocks noGrp="1"/>
          </p:cNvSpPr>
          <p:nvPr>
            <p:ph sz="quarter" idx="17" hasCustomPrompt="1"/>
          </p:nvPr>
        </p:nvSpPr>
        <p:spPr>
          <a:xfrm>
            <a:off x="498660" y="1609595"/>
            <a:ext cx="11193938" cy="4294318"/>
          </a:xfrm>
          <a:prstGeom prst="rect">
            <a:avLst/>
          </a:prstGeom>
          <a:solidFill>
            <a:schemeClr val="bg1">
              <a:lumMod val="95000"/>
            </a:schemeClr>
          </a:solidFill>
        </p:spPr>
        <p:txBody>
          <a:bodyPr/>
          <a:lstStyle>
            <a:lvl1pPr>
              <a:defRPr>
                <a:solidFill>
                  <a:schemeClr val="tx2"/>
                </a:solidFill>
              </a:defRPr>
            </a:lvl1pPr>
          </a:lstStyle>
          <a:p>
            <a:pPr lvl="0"/>
            <a:r>
              <a:rPr lang="fr-FR" dirty="0"/>
              <a:t>Cliquez pour insérer un élément</a:t>
            </a:r>
          </a:p>
        </p:txBody>
      </p:sp>
    </p:spTree>
    <p:extLst>
      <p:ext uri="{BB962C8B-B14F-4D97-AF65-F5344CB8AC3E}">
        <p14:creationId xmlns:p14="http://schemas.microsoft.com/office/powerpoint/2010/main" val="387296449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1_Media">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a:solidFill>
            <a:schemeClr val="tx2"/>
          </a:solidFill>
        </p:spPr>
        <p:txBody>
          <a:bodyPr/>
          <a:lstStyle/>
          <a:p>
            <a:r>
              <a:rPr lang="fr-FR" dirty="0"/>
              <a:t>Cliquez pour ajouter un titre</a:t>
            </a:r>
          </a:p>
        </p:txBody>
      </p:sp>
      <p:sp>
        <p:nvSpPr>
          <p:cNvPr id="4" name="Espace réservé du contenu 3">
            <a:extLst>
              <a:ext uri="{FF2B5EF4-FFF2-40B4-BE49-F238E27FC236}">
                <a16:creationId xmlns:a16="http://schemas.microsoft.com/office/drawing/2014/main" id="{8D111AFF-88E4-7141-894B-53BBBE1918BE}"/>
              </a:ext>
            </a:extLst>
          </p:cNvPr>
          <p:cNvSpPr>
            <a:spLocks noGrp="1"/>
          </p:cNvSpPr>
          <p:nvPr>
            <p:ph sz="quarter" idx="17" hasCustomPrompt="1"/>
          </p:nvPr>
        </p:nvSpPr>
        <p:spPr>
          <a:xfrm>
            <a:off x="498660" y="1609595"/>
            <a:ext cx="11193938" cy="4294318"/>
          </a:xfrm>
          <a:prstGeom prst="rect">
            <a:avLst/>
          </a:prstGeom>
          <a:solidFill>
            <a:schemeClr val="bg1">
              <a:lumMod val="95000"/>
            </a:schemeClr>
          </a:solidFill>
        </p:spPr>
        <p:txBody>
          <a:bodyPr/>
          <a:lstStyle>
            <a:lvl1pPr>
              <a:defRPr>
                <a:solidFill>
                  <a:schemeClr val="tx2"/>
                </a:solidFill>
              </a:defRPr>
            </a:lvl1pPr>
          </a:lstStyle>
          <a:p>
            <a:pPr lvl="0"/>
            <a:r>
              <a:rPr lang="fr-FR" dirty="0"/>
              <a:t>Cliquez pour insérer un élément</a:t>
            </a:r>
          </a:p>
        </p:txBody>
      </p:sp>
    </p:spTree>
    <p:extLst>
      <p:ext uri="{BB962C8B-B14F-4D97-AF65-F5344CB8AC3E}">
        <p14:creationId xmlns:p14="http://schemas.microsoft.com/office/powerpoint/2010/main" val="44380011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2_Media">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a:solidFill>
            <a:schemeClr val="accent1"/>
          </a:solidFill>
        </p:spPr>
        <p:txBody>
          <a:bodyPr/>
          <a:lstStyle/>
          <a:p>
            <a:r>
              <a:rPr lang="fr-FR" dirty="0"/>
              <a:t>Cliquez pour ajouter un titre</a:t>
            </a:r>
          </a:p>
        </p:txBody>
      </p:sp>
      <p:sp>
        <p:nvSpPr>
          <p:cNvPr id="4" name="Espace réservé du contenu 3">
            <a:extLst>
              <a:ext uri="{FF2B5EF4-FFF2-40B4-BE49-F238E27FC236}">
                <a16:creationId xmlns:a16="http://schemas.microsoft.com/office/drawing/2014/main" id="{8D111AFF-88E4-7141-894B-53BBBE1918BE}"/>
              </a:ext>
            </a:extLst>
          </p:cNvPr>
          <p:cNvSpPr>
            <a:spLocks noGrp="1"/>
          </p:cNvSpPr>
          <p:nvPr>
            <p:ph sz="quarter" idx="17" hasCustomPrompt="1"/>
          </p:nvPr>
        </p:nvSpPr>
        <p:spPr>
          <a:xfrm>
            <a:off x="498660" y="1609595"/>
            <a:ext cx="11193938" cy="4294318"/>
          </a:xfrm>
          <a:prstGeom prst="rect">
            <a:avLst/>
          </a:prstGeom>
          <a:solidFill>
            <a:schemeClr val="bg1">
              <a:lumMod val="95000"/>
            </a:schemeClr>
          </a:solidFill>
        </p:spPr>
        <p:txBody>
          <a:bodyPr/>
          <a:lstStyle>
            <a:lvl1pPr>
              <a:defRPr>
                <a:solidFill>
                  <a:schemeClr val="tx2"/>
                </a:solidFill>
              </a:defRPr>
            </a:lvl1pPr>
          </a:lstStyle>
          <a:p>
            <a:pPr lvl="0"/>
            <a:r>
              <a:rPr lang="fr-FR" dirty="0"/>
              <a:t>Cliquez pour insérer un élément</a:t>
            </a:r>
          </a:p>
        </p:txBody>
      </p:sp>
    </p:spTree>
    <p:extLst>
      <p:ext uri="{BB962C8B-B14F-4D97-AF65-F5344CB8AC3E}">
        <p14:creationId xmlns:p14="http://schemas.microsoft.com/office/powerpoint/2010/main" val="381089329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3_Media">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a:solidFill>
            <a:schemeClr val="accent2"/>
          </a:solidFill>
        </p:spPr>
        <p:txBody>
          <a:bodyPr/>
          <a:lstStyle/>
          <a:p>
            <a:r>
              <a:rPr lang="fr-FR" dirty="0"/>
              <a:t>Cliquez pour ajouter un titre</a:t>
            </a:r>
          </a:p>
        </p:txBody>
      </p:sp>
      <p:sp>
        <p:nvSpPr>
          <p:cNvPr id="4" name="Espace réservé du contenu 3">
            <a:extLst>
              <a:ext uri="{FF2B5EF4-FFF2-40B4-BE49-F238E27FC236}">
                <a16:creationId xmlns:a16="http://schemas.microsoft.com/office/drawing/2014/main" id="{8D111AFF-88E4-7141-894B-53BBBE1918BE}"/>
              </a:ext>
            </a:extLst>
          </p:cNvPr>
          <p:cNvSpPr>
            <a:spLocks noGrp="1"/>
          </p:cNvSpPr>
          <p:nvPr>
            <p:ph sz="quarter" idx="17" hasCustomPrompt="1"/>
          </p:nvPr>
        </p:nvSpPr>
        <p:spPr>
          <a:xfrm>
            <a:off x="498660" y="1609595"/>
            <a:ext cx="11193938" cy="4294318"/>
          </a:xfrm>
          <a:prstGeom prst="rect">
            <a:avLst/>
          </a:prstGeom>
          <a:solidFill>
            <a:schemeClr val="bg1">
              <a:lumMod val="95000"/>
            </a:schemeClr>
          </a:solidFill>
        </p:spPr>
        <p:txBody>
          <a:bodyPr/>
          <a:lstStyle>
            <a:lvl1pPr>
              <a:defRPr>
                <a:solidFill>
                  <a:schemeClr val="tx2"/>
                </a:solidFill>
              </a:defRPr>
            </a:lvl1pPr>
          </a:lstStyle>
          <a:p>
            <a:pPr lvl="0"/>
            <a:r>
              <a:rPr lang="fr-FR" dirty="0"/>
              <a:t>Cliquez pour insérer un élément</a:t>
            </a:r>
          </a:p>
        </p:txBody>
      </p:sp>
    </p:spTree>
    <p:extLst>
      <p:ext uri="{BB962C8B-B14F-4D97-AF65-F5344CB8AC3E}">
        <p14:creationId xmlns:p14="http://schemas.microsoft.com/office/powerpoint/2010/main" val="134624117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4_Media">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a:solidFill>
            <a:schemeClr val="accent4"/>
          </a:solidFill>
        </p:spPr>
        <p:txBody>
          <a:bodyPr/>
          <a:lstStyle/>
          <a:p>
            <a:r>
              <a:rPr lang="fr-FR" dirty="0"/>
              <a:t>Cliquez pour ajouter un titre</a:t>
            </a:r>
          </a:p>
        </p:txBody>
      </p:sp>
      <p:sp>
        <p:nvSpPr>
          <p:cNvPr id="4" name="Espace réservé du contenu 3">
            <a:extLst>
              <a:ext uri="{FF2B5EF4-FFF2-40B4-BE49-F238E27FC236}">
                <a16:creationId xmlns:a16="http://schemas.microsoft.com/office/drawing/2014/main" id="{8D111AFF-88E4-7141-894B-53BBBE1918BE}"/>
              </a:ext>
            </a:extLst>
          </p:cNvPr>
          <p:cNvSpPr>
            <a:spLocks noGrp="1"/>
          </p:cNvSpPr>
          <p:nvPr>
            <p:ph sz="quarter" idx="17" hasCustomPrompt="1"/>
          </p:nvPr>
        </p:nvSpPr>
        <p:spPr>
          <a:xfrm>
            <a:off x="498660" y="1609595"/>
            <a:ext cx="11193938" cy="4192222"/>
          </a:xfrm>
          <a:prstGeom prst="rect">
            <a:avLst/>
          </a:prstGeom>
          <a:solidFill>
            <a:schemeClr val="bg1">
              <a:lumMod val="95000"/>
            </a:schemeClr>
          </a:solidFill>
        </p:spPr>
        <p:txBody>
          <a:bodyPr/>
          <a:lstStyle>
            <a:lvl1pPr>
              <a:defRPr>
                <a:solidFill>
                  <a:schemeClr val="tx2"/>
                </a:solidFill>
              </a:defRPr>
            </a:lvl1pPr>
          </a:lstStyle>
          <a:p>
            <a:pPr lvl="0"/>
            <a:r>
              <a:rPr lang="fr-FR" dirty="0"/>
              <a:t>Cliquez pour insérer un élément</a:t>
            </a:r>
          </a:p>
        </p:txBody>
      </p:sp>
    </p:spTree>
    <p:extLst>
      <p:ext uri="{BB962C8B-B14F-4D97-AF65-F5344CB8AC3E}">
        <p14:creationId xmlns:p14="http://schemas.microsoft.com/office/powerpoint/2010/main" val="2393131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ommaire">
    <p:spTree>
      <p:nvGrpSpPr>
        <p:cNvPr id="1" name=""/>
        <p:cNvGrpSpPr/>
        <p:nvPr/>
      </p:nvGrpSpPr>
      <p:grpSpPr>
        <a:xfrm>
          <a:off x="0" y="0"/>
          <a:ext cx="0" cy="0"/>
          <a:chOff x="0" y="0"/>
          <a:chExt cx="0" cy="0"/>
        </a:xfrm>
      </p:grpSpPr>
      <p:sp>
        <p:nvSpPr>
          <p:cNvPr id="27" name="Titre 1">
            <a:extLst>
              <a:ext uri="{FF2B5EF4-FFF2-40B4-BE49-F238E27FC236}">
                <a16:creationId xmlns:a16="http://schemas.microsoft.com/office/drawing/2014/main" id="{6B3716BC-8FD3-496D-ACC7-678BE5DE6EEE}"/>
              </a:ext>
            </a:extLst>
          </p:cNvPr>
          <p:cNvSpPr>
            <a:spLocks noGrp="1"/>
          </p:cNvSpPr>
          <p:nvPr>
            <p:ph type="title" hasCustomPrompt="1"/>
          </p:nvPr>
        </p:nvSpPr>
        <p:spPr>
          <a:xfrm>
            <a:off x="502595" y="496971"/>
            <a:ext cx="11186809" cy="5406942"/>
          </a:xfrm>
          <a:prstGeom prst="rect">
            <a:avLst/>
          </a:prstGeom>
          <a:solidFill>
            <a:schemeClr val="tx2"/>
          </a:solidFill>
        </p:spPr>
        <p:txBody>
          <a:bodyPr lIns="396000" tIns="180000">
            <a:normAutofit/>
          </a:bodyPr>
          <a:lstStyle>
            <a:lvl1pPr algn="l">
              <a:defRPr sz="2500"/>
            </a:lvl1pPr>
          </a:lstStyle>
          <a:p>
            <a:r>
              <a:rPr lang="fr-FR" dirty="0"/>
              <a:t>SOMMAIRE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3198747" y="125463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5"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3195322" y="180872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14" name="Espace réservé du texte 2">
            <a:extLst>
              <a:ext uri="{FF2B5EF4-FFF2-40B4-BE49-F238E27FC236}">
                <a16:creationId xmlns:a16="http://schemas.microsoft.com/office/drawing/2014/main" id="{32F40D82-1D3E-C543-A9C8-76923BEA9D35}"/>
              </a:ext>
            </a:extLst>
          </p:cNvPr>
          <p:cNvSpPr>
            <a:spLocks noGrp="1"/>
          </p:cNvSpPr>
          <p:nvPr>
            <p:ph type="body" idx="13" hasCustomPrompt="1"/>
          </p:nvPr>
        </p:nvSpPr>
        <p:spPr>
          <a:xfrm>
            <a:off x="3198747" y="2272799"/>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4">
            <a:extLst>
              <a:ext uri="{FF2B5EF4-FFF2-40B4-BE49-F238E27FC236}">
                <a16:creationId xmlns:a16="http://schemas.microsoft.com/office/drawing/2014/main" id="{86A352DF-AB9E-9B4F-AED0-504809360DD9}"/>
              </a:ext>
            </a:extLst>
          </p:cNvPr>
          <p:cNvSpPr>
            <a:spLocks noGrp="1"/>
          </p:cNvSpPr>
          <p:nvPr>
            <p:ph type="body" sz="quarter" idx="14" hasCustomPrompt="1"/>
          </p:nvPr>
        </p:nvSpPr>
        <p:spPr>
          <a:xfrm>
            <a:off x="3195322" y="2826889"/>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17" name="Espace réservé du texte 2">
            <a:extLst>
              <a:ext uri="{FF2B5EF4-FFF2-40B4-BE49-F238E27FC236}">
                <a16:creationId xmlns:a16="http://schemas.microsoft.com/office/drawing/2014/main" id="{9F35C531-5E0C-2348-94D4-E0DD456C2743}"/>
              </a:ext>
            </a:extLst>
          </p:cNvPr>
          <p:cNvSpPr>
            <a:spLocks noGrp="1"/>
          </p:cNvSpPr>
          <p:nvPr>
            <p:ph type="body" idx="15" hasCustomPrompt="1"/>
          </p:nvPr>
        </p:nvSpPr>
        <p:spPr>
          <a:xfrm>
            <a:off x="3198747" y="3290961"/>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8" name="Espace réservé du texte 4">
            <a:extLst>
              <a:ext uri="{FF2B5EF4-FFF2-40B4-BE49-F238E27FC236}">
                <a16:creationId xmlns:a16="http://schemas.microsoft.com/office/drawing/2014/main" id="{115F9863-8A3D-CA4E-B187-7654539E5CA0}"/>
              </a:ext>
            </a:extLst>
          </p:cNvPr>
          <p:cNvSpPr>
            <a:spLocks noGrp="1"/>
          </p:cNvSpPr>
          <p:nvPr>
            <p:ph type="body" sz="quarter" idx="16" hasCustomPrompt="1"/>
          </p:nvPr>
        </p:nvSpPr>
        <p:spPr>
          <a:xfrm>
            <a:off x="3195322" y="3845051"/>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20" name="Espace réservé du texte 2">
            <a:extLst>
              <a:ext uri="{FF2B5EF4-FFF2-40B4-BE49-F238E27FC236}">
                <a16:creationId xmlns:a16="http://schemas.microsoft.com/office/drawing/2014/main" id="{023166E1-6828-4A45-B43D-B0C2EE9820E9}"/>
              </a:ext>
            </a:extLst>
          </p:cNvPr>
          <p:cNvSpPr>
            <a:spLocks noGrp="1"/>
          </p:cNvSpPr>
          <p:nvPr>
            <p:ph type="body" idx="17" hasCustomPrompt="1"/>
          </p:nvPr>
        </p:nvSpPr>
        <p:spPr>
          <a:xfrm>
            <a:off x="3198747" y="431560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21" name="Espace réservé du texte 4">
            <a:extLst>
              <a:ext uri="{FF2B5EF4-FFF2-40B4-BE49-F238E27FC236}">
                <a16:creationId xmlns:a16="http://schemas.microsoft.com/office/drawing/2014/main" id="{507F5AEF-E57D-BC4A-AC62-A4381DC446A5}"/>
              </a:ext>
            </a:extLst>
          </p:cNvPr>
          <p:cNvSpPr>
            <a:spLocks noGrp="1"/>
          </p:cNvSpPr>
          <p:nvPr>
            <p:ph type="body" sz="quarter" idx="18" hasCustomPrompt="1"/>
          </p:nvPr>
        </p:nvSpPr>
        <p:spPr>
          <a:xfrm>
            <a:off x="3195322" y="486969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39" name="Espace réservé du texte 2">
            <a:extLst>
              <a:ext uri="{FF2B5EF4-FFF2-40B4-BE49-F238E27FC236}">
                <a16:creationId xmlns:a16="http://schemas.microsoft.com/office/drawing/2014/main" id="{961AF32D-B3C4-B445-80F7-88D960D0C1D1}"/>
              </a:ext>
            </a:extLst>
          </p:cNvPr>
          <p:cNvSpPr>
            <a:spLocks noGrp="1"/>
          </p:cNvSpPr>
          <p:nvPr>
            <p:ph type="body" idx="19" hasCustomPrompt="1"/>
          </p:nvPr>
        </p:nvSpPr>
        <p:spPr>
          <a:xfrm>
            <a:off x="7554360" y="125463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0" name="Espace réservé du texte 4">
            <a:extLst>
              <a:ext uri="{FF2B5EF4-FFF2-40B4-BE49-F238E27FC236}">
                <a16:creationId xmlns:a16="http://schemas.microsoft.com/office/drawing/2014/main" id="{E72F3648-22FD-2C45-9AA6-7AC920990BE6}"/>
              </a:ext>
            </a:extLst>
          </p:cNvPr>
          <p:cNvSpPr>
            <a:spLocks noGrp="1"/>
          </p:cNvSpPr>
          <p:nvPr>
            <p:ph type="body" sz="quarter" idx="20" hasCustomPrompt="1"/>
          </p:nvPr>
        </p:nvSpPr>
        <p:spPr>
          <a:xfrm>
            <a:off x="7550935" y="180872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42" name="Espace réservé du texte 2">
            <a:extLst>
              <a:ext uri="{FF2B5EF4-FFF2-40B4-BE49-F238E27FC236}">
                <a16:creationId xmlns:a16="http://schemas.microsoft.com/office/drawing/2014/main" id="{35295063-CF4F-3C4D-B623-028D3714E8AF}"/>
              </a:ext>
            </a:extLst>
          </p:cNvPr>
          <p:cNvSpPr>
            <a:spLocks noGrp="1"/>
          </p:cNvSpPr>
          <p:nvPr>
            <p:ph type="body" idx="21" hasCustomPrompt="1"/>
          </p:nvPr>
        </p:nvSpPr>
        <p:spPr>
          <a:xfrm>
            <a:off x="7554360" y="2272799"/>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3" name="Espace réservé du texte 4">
            <a:extLst>
              <a:ext uri="{FF2B5EF4-FFF2-40B4-BE49-F238E27FC236}">
                <a16:creationId xmlns:a16="http://schemas.microsoft.com/office/drawing/2014/main" id="{DC69E802-F70E-CD47-80B7-94A25976D0D6}"/>
              </a:ext>
            </a:extLst>
          </p:cNvPr>
          <p:cNvSpPr>
            <a:spLocks noGrp="1"/>
          </p:cNvSpPr>
          <p:nvPr>
            <p:ph type="body" sz="quarter" idx="22" hasCustomPrompt="1"/>
          </p:nvPr>
        </p:nvSpPr>
        <p:spPr>
          <a:xfrm>
            <a:off x="7550935" y="2826889"/>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45" name="Espace réservé du texte 2">
            <a:extLst>
              <a:ext uri="{FF2B5EF4-FFF2-40B4-BE49-F238E27FC236}">
                <a16:creationId xmlns:a16="http://schemas.microsoft.com/office/drawing/2014/main" id="{63405BB2-EA8B-DF4F-B40D-37B864F7C344}"/>
              </a:ext>
            </a:extLst>
          </p:cNvPr>
          <p:cNvSpPr>
            <a:spLocks noGrp="1"/>
          </p:cNvSpPr>
          <p:nvPr>
            <p:ph type="body" idx="23" hasCustomPrompt="1"/>
          </p:nvPr>
        </p:nvSpPr>
        <p:spPr>
          <a:xfrm>
            <a:off x="7554360" y="3290961"/>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6" name="Espace réservé du texte 4">
            <a:extLst>
              <a:ext uri="{FF2B5EF4-FFF2-40B4-BE49-F238E27FC236}">
                <a16:creationId xmlns:a16="http://schemas.microsoft.com/office/drawing/2014/main" id="{C96A372E-23AB-1645-B4A8-AAF1D6AE633B}"/>
              </a:ext>
            </a:extLst>
          </p:cNvPr>
          <p:cNvSpPr>
            <a:spLocks noGrp="1"/>
          </p:cNvSpPr>
          <p:nvPr>
            <p:ph type="body" sz="quarter" idx="24" hasCustomPrompt="1"/>
          </p:nvPr>
        </p:nvSpPr>
        <p:spPr>
          <a:xfrm>
            <a:off x="7550935" y="3845051"/>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7" name="Espace réservé du numéro de diapositive 6">
            <a:extLst>
              <a:ext uri="{FF2B5EF4-FFF2-40B4-BE49-F238E27FC236}">
                <a16:creationId xmlns:a16="http://schemas.microsoft.com/office/drawing/2014/main" id="{E04447C2-B2BB-094A-A2D2-3EFA71DA32C1}"/>
              </a:ext>
            </a:extLst>
          </p:cNvPr>
          <p:cNvSpPr>
            <a:spLocks noGrp="1"/>
          </p:cNvSpPr>
          <p:nvPr>
            <p:ph type="sldNum" sz="quarter" idx="28"/>
          </p:nvPr>
        </p:nvSpPr>
        <p:spPr/>
        <p:txBody>
          <a:bodyPr/>
          <a:lstStyle/>
          <a:p>
            <a:fld id="{975A587B-5814-4D9B-9598-FE9CB954CB01}" type="slidenum">
              <a:rPr lang="fr-FR" smtClean="0"/>
              <a:pPr/>
              <a:t>‹N°›</a:t>
            </a:fld>
            <a:endParaRPr lang="fr-FR" dirty="0"/>
          </a:p>
        </p:txBody>
      </p:sp>
      <p:sp>
        <p:nvSpPr>
          <p:cNvPr id="31" name="Espace réservé du texte 6">
            <a:extLst>
              <a:ext uri="{FF2B5EF4-FFF2-40B4-BE49-F238E27FC236}">
                <a16:creationId xmlns:a16="http://schemas.microsoft.com/office/drawing/2014/main" id="{A1BD8D2E-882B-4115-BB0A-4A38D47DF6BA}"/>
              </a:ext>
            </a:extLst>
          </p:cNvPr>
          <p:cNvSpPr>
            <a:spLocks noGrp="1"/>
          </p:cNvSpPr>
          <p:nvPr>
            <p:ph type="body" sz="quarter" idx="27" hasCustomPrompt="1"/>
          </p:nvPr>
        </p:nvSpPr>
        <p:spPr>
          <a:xfrm>
            <a:off x="3150567" y="1521862"/>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5" name="Espace réservé du texte 6">
            <a:extLst>
              <a:ext uri="{FF2B5EF4-FFF2-40B4-BE49-F238E27FC236}">
                <a16:creationId xmlns:a16="http://schemas.microsoft.com/office/drawing/2014/main" id="{084485DE-C49B-4B00-B58D-6170FBE477FD}"/>
              </a:ext>
            </a:extLst>
          </p:cNvPr>
          <p:cNvSpPr>
            <a:spLocks noGrp="1"/>
          </p:cNvSpPr>
          <p:nvPr>
            <p:ph type="body" sz="quarter" idx="29" hasCustomPrompt="1"/>
          </p:nvPr>
        </p:nvSpPr>
        <p:spPr>
          <a:xfrm>
            <a:off x="3150567" y="2538946"/>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6" name="Espace réservé du texte 6">
            <a:extLst>
              <a:ext uri="{FF2B5EF4-FFF2-40B4-BE49-F238E27FC236}">
                <a16:creationId xmlns:a16="http://schemas.microsoft.com/office/drawing/2014/main" id="{8FAC638C-D037-47B5-A2D3-B689A0E75317}"/>
              </a:ext>
            </a:extLst>
          </p:cNvPr>
          <p:cNvSpPr>
            <a:spLocks noGrp="1"/>
          </p:cNvSpPr>
          <p:nvPr>
            <p:ph type="body" sz="quarter" idx="30" hasCustomPrompt="1"/>
          </p:nvPr>
        </p:nvSpPr>
        <p:spPr>
          <a:xfrm>
            <a:off x="3150567" y="3557108"/>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7" name="Espace réservé du texte 6">
            <a:extLst>
              <a:ext uri="{FF2B5EF4-FFF2-40B4-BE49-F238E27FC236}">
                <a16:creationId xmlns:a16="http://schemas.microsoft.com/office/drawing/2014/main" id="{BCBB00D8-F4CA-4503-AFB4-6935E50F1A30}"/>
              </a:ext>
            </a:extLst>
          </p:cNvPr>
          <p:cNvSpPr>
            <a:spLocks noGrp="1"/>
          </p:cNvSpPr>
          <p:nvPr>
            <p:ph type="body" sz="quarter" idx="31" hasCustomPrompt="1"/>
          </p:nvPr>
        </p:nvSpPr>
        <p:spPr>
          <a:xfrm>
            <a:off x="3150567" y="4581754"/>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2" name="Espace réservé du texte 6">
            <a:extLst>
              <a:ext uri="{FF2B5EF4-FFF2-40B4-BE49-F238E27FC236}">
                <a16:creationId xmlns:a16="http://schemas.microsoft.com/office/drawing/2014/main" id="{466F3304-30B1-4357-B802-6A687D0B9E64}"/>
              </a:ext>
            </a:extLst>
          </p:cNvPr>
          <p:cNvSpPr>
            <a:spLocks noGrp="1"/>
          </p:cNvSpPr>
          <p:nvPr>
            <p:ph type="body" sz="quarter" idx="32" hasCustomPrompt="1"/>
          </p:nvPr>
        </p:nvSpPr>
        <p:spPr>
          <a:xfrm>
            <a:off x="7512502" y="1521862"/>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3" name="Espace réservé du texte 6">
            <a:extLst>
              <a:ext uri="{FF2B5EF4-FFF2-40B4-BE49-F238E27FC236}">
                <a16:creationId xmlns:a16="http://schemas.microsoft.com/office/drawing/2014/main" id="{6A33E5C5-DEB2-4E8A-8A19-D6622B086DAE}"/>
              </a:ext>
            </a:extLst>
          </p:cNvPr>
          <p:cNvSpPr>
            <a:spLocks noGrp="1"/>
          </p:cNvSpPr>
          <p:nvPr>
            <p:ph type="body" sz="quarter" idx="33" hasCustomPrompt="1"/>
          </p:nvPr>
        </p:nvSpPr>
        <p:spPr>
          <a:xfrm>
            <a:off x="7512502" y="2538946"/>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4" name="Espace réservé du texte 6">
            <a:extLst>
              <a:ext uri="{FF2B5EF4-FFF2-40B4-BE49-F238E27FC236}">
                <a16:creationId xmlns:a16="http://schemas.microsoft.com/office/drawing/2014/main" id="{F21ADA1C-A3AB-4AC8-A63A-C3E2AE470954}"/>
              </a:ext>
            </a:extLst>
          </p:cNvPr>
          <p:cNvSpPr>
            <a:spLocks noGrp="1"/>
          </p:cNvSpPr>
          <p:nvPr>
            <p:ph type="body" sz="quarter" idx="34" hasCustomPrompt="1"/>
          </p:nvPr>
        </p:nvSpPr>
        <p:spPr>
          <a:xfrm>
            <a:off x="7512502" y="3557108"/>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405146008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3 media">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p:txBody>
          <a:bodyPr/>
          <a:lstStyle/>
          <a:p>
            <a:r>
              <a:rPr lang="fr-FR" dirty="0"/>
              <a:t>Cliquez pour ajouter un titre</a:t>
            </a:r>
          </a:p>
        </p:txBody>
      </p:sp>
      <p:sp>
        <p:nvSpPr>
          <p:cNvPr id="10" name="Espace réservé du texte 8">
            <a:extLst>
              <a:ext uri="{FF2B5EF4-FFF2-40B4-BE49-F238E27FC236}">
                <a16:creationId xmlns:a16="http://schemas.microsoft.com/office/drawing/2014/main" id="{761F1608-1EEB-E647-B6C1-A92DFDEACC8B}"/>
              </a:ext>
            </a:extLst>
          </p:cNvPr>
          <p:cNvSpPr>
            <a:spLocks noGrp="1"/>
          </p:cNvSpPr>
          <p:nvPr>
            <p:ph type="body" sz="quarter" idx="13" hasCustomPrompt="1"/>
          </p:nvPr>
        </p:nvSpPr>
        <p:spPr>
          <a:xfrm>
            <a:off x="498660" y="4888434"/>
            <a:ext cx="3527240" cy="915468"/>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
        <p:nvSpPr>
          <p:cNvPr id="11" name="Espace réservé du texte 8">
            <a:extLst>
              <a:ext uri="{FF2B5EF4-FFF2-40B4-BE49-F238E27FC236}">
                <a16:creationId xmlns:a16="http://schemas.microsoft.com/office/drawing/2014/main" id="{12396C78-3A19-AA4A-BA82-771000D34AB6}"/>
              </a:ext>
            </a:extLst>
          </p:cNvPr>
          <p:cNvSpPr>
            <a:spLocks noGrp="1"/>
          </p:cNvSpPr>
          <p:nvPr>
            <p:ph type="body" sz="quarter" idx="19" hasCustomPrompt="1"/>
          </p:nvPr>
        </p:nvSpPr>
        <p:spPr>
          <a:xfrm>
            <a:off x="4333040" y="4888432"/>
            <a:ext cx="3527240" cy="915469"/>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
        <p:nvSpPr>
          <p:cNvPr id="13" name="Espace réservé du texte 8">
            <a:extLst>
              <a:ext uri="{FF2B5EF4-FFF2-40B4-BE49-F238E27FC236}">
                <a16:creationId xmlns:a16="http://schemas.microsoft.com/office/drawing/2014/main" id="{EC2BF74E-545A-A440-902F-FA50E56110EE}"/>
              </a:ext>
            </a:extLst>
          </p:cNvPr>
          <p:cNvSpPr>
            <a:spLocks noGrp="1"/>
          </p:cNvSpPr>
          <p:nvPr>
            <p:ph type="body" sz="quarter" idx="20" hasCustomPrompt="1"/>
          </p:nvPr>
        </p:nvSpPr>
        <p:spPr>
          <a:xfrm>
            <a:off x="8167420" y="4888431"/>
            <a:ext cx="3527240" cy="915470"/>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
        <p:nvSpPr>
          <p:cNvPr id="5" name="Espace réservé du contenu 4">
            <a:extLst>
              <a:ext uri="{FF2B5EF4-FFF2-40B4-BE49-F238E27FC236}">
                <a16:creationId xmlns:a16="http://schemas.microsoft.com/office/drawing/2014/main" id="{823BC6F5-8015-C948-A0DF-067DBD51FF6B}"/>
              </a:ext>
            </a:extLst>
          </p:cNvPr>
          <p:cNvSpPr>
            <a:spLocks noGrp="1"/>
          </p:cNvSpPr>
          <p:nvPr>
            <p:ph sz="quarter" idx="21" hasCustomPrompt="1"/>
          </p:nvPr>
        </p:nvSpPr>
        <p:spPr>
          <a:xfrm>
            <a:off x="49847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dirty="0"/>
              <a:t>Cliquez pour insérer un élément</a:t>
            </a:r>
          </a:p>
        </p:txBody>
      </p:sp>
      <p:sp>
        <p:nvSpPr>
          <p:cNvPr id="14" name="Espace réservé du contenu 4">
            <a:extLst>
              <a:ext uri="{FF2B5EF4-FFF2-40B4-BE49-F238E27FC236}">
                <a16:creationId xmlns:a16="http://schemas.microsoft.com/office/drawing/2014/main" id="{A4EA6C08-DD50-7E46-B36D-C6F5E1D6A9D7}"/>
              </a:ext>
            </a:extLst>
          </p:cNvPr>
          <p:cNvSpPr>
            <a:spLocks noGrp="1"/>
          </p:cNvSpPr>
          <p:nvPr>
            <p:ph sz="quarter" idx="22" hasCustomPrompt="1"/>
          </p:nvPr>
        </p:nvSpPr>
        <p:spPr>
          <a:xfrm>
            <a:off x="433285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dirty="0"/>
              <a:t>Cliquez pour insérer un élément</a:t>
            </a:r>
          </a:p>
        </p:txBody>
      </p:sp>
      <p:sp>
        <p:nvSpPr>
          <p:cNvPr id="15" name="Espace réservé du contenu 4">
            <a:extLst>
              <a:ext uri="{FF2B5EF4-FFF2-40B4-BE49-F238E27FC236}">
                <a16:creationId xmlns:a16="http://schemas.microsoft.com/office/drawing/2014/main" id="{724E9820-D288-7446-90D8-96CAB19684DA}"/>
              </a:ext>
            </a:extLst>
          </p:cNvPr>
          <p:cNvSpPr>
            <a:spLocks noGrp="1"/>
          </p:cNvSpPr>
          <p:nvPr>
            <p:ph sz="quarter" idx="23" hasCustomPrompt="1"/>
          </p:nvPr>
        </p:nvSpPr>
        <p:spPr>
          <a:xfrm>
            <a:off x="816723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dirty="0"/>
              <a:t>Cliquez pour insérer un élément</a:t>
            </a:r>
          </a:p>
        </p:txBody>
      </p:sp>
    </p:spTree>
    <p:extLst>
      <p:ext uri="{BB962C8B-B14F-4D97-AF65-F5344CB8AC3E}">
        <p14:creationId xmlns:p14="http://schemas.microsoft.com/office/powerpoint/2010/main" val="140221210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1_3 media">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a:solidFill>
            <a:schemeClr val="tx2"/>
          </a:solidFill>
        </p:spPr>
        <p:txBody>
          <a:bodyPr/>
          <a:lstStyle/>
          <a:p>
            <a:r>
              <a:rPr lang="fr-FR" dirty="0"/>
              <a:t>Cliquez pour ajouter un titre</a:t>
            </a:r>
          </a:p>
        </p:txBody>
      </p:sp>
      <p:sp>
        <p:nvSpPr>
          <p:cNvPr id="5" name="Espace réservé du contenu 4">
            <a:extLst>
              <a:ext uri="{FF2B5EF4-FFF2-40B4-BE49-F238E27FC236}">
                <a16:creationId xmlns:a16="http://schemas.microsoft.com/office/drawing/2014/main" id="{823BC6F5-8015-C948-A0DF-067DBD51FF6B}"/>
              </a:ext>
            </a:extLst>
          </p:cNvPr>
          <p:cNvSpPr>
            <a:spLocks noGrp="1"/>
          </p:cNvSpPr>
          <p:nvPr>
            <p:ph sz="quarter" idx="21"/>
          </p:nvPr>
        </p:nvSpPr>
        <p:spPr>
          <a:xfrm>
            <a:off x="49847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a:t>Modifiez les styles du texte du masque</a:t>
            </a:r>
          </a:p>
        </p:txBody>
      </p:sp>
      <p:sp>
        <p:nvSpPr>
          <p:cNvPr id="14" name="Espace réservé du contenu 4">
            <a:extLst>
              <a:ext uri="{FF2B5EF4-FFF2-40B4-BE49-F238E27FC236}">
                <a16:creationId xmlns:a16="http://schemas.microsoft.com/office/drawing/2014/main" id="{A4EA6C08-DD50-7E46-B36D-C6F5E1D6A9D7}"/>
              </a:ext>
            </a:extLst>
          </p:cNvPr>
          <p:cNvSpPr>
            <a:spLocks noGrp="1"/>
          </p:cNvSpPr>
          <p:nvPr>
            <p:ph sz="quarter" idx="22"/>
          </p:nvPr>
        </p:nvSpPr>
        <p:spPr>
          <a:xfrm>
            <a:off x="433285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a:t>Modifiez les styles du texte du masque</a:t>
            </a:r>
          </a:p>
        </p:txBody>
      </p:sp>
      <p:sp>
        <p:nvSpPr>
          <p:cNvPr id="15" name="Espace réservé du contenu 4">
            <a:extLst>
              <a:ext uri="{FF2B5EF4-FFF2-40B4-BE49-F238E27FC236}">
                <a16:creationId xmlns:a16="http://schemas.microsoft.com/office/drawing/2014/main" id="{724E9820-D288-7446-90D8-96CAB19684DA}"/>
              </a:ext>
            </a:extLst>
          </p:cNvPr>
          <p:cNvSpPr>
            <a:spLocks noGrp="1"/>
          </p:cNvSpPr>
          <p:nvPr>
            <p:ph sz="quarter" idx="23"/>
          </p:nvPr>
        </p:nvSpPr>
        <p:spPr>
          <a:xfrm>
            <a:off x="816723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a:t>Modifiez les styles du texte du masque</a:t>
            </a:r>
          </a:p>
        </p:txBody>
      </p:sp>
      <p:sp>
        <p:nvSpPr>
          <p:cNvPr id="16" name="Espace réservé du texte 8">
            <a:extLst>
              <a:ext uri="{FF2B5EF4-FFF2-40B4-BE49-F238E27FC236}">
                <a16:creationId xmlns:a16="http://schemas.microsoft.com/office/drawing/2014/main" id="{F2F5452A-EA35-364C-871A-EF7CC620C4BD}"/>
              </a:ext>
            </a:extLst>
          </p:cNvPr>
          <p:cNvSpPr>
            <a:spLocks noGrp="1"/>
          </p:cNvSpPr>
          <p:nvPr>
            <p:ph type="body" sz="quarter" idx="13" hasCustomPrompt="1"/>
          </p:nvPr>
        </p:nvSpPr>
        <p:spPr>
          <a:xfrm>
            <a:off x="498660" y="4888434"/>
            <a:ext cx="3527240" cy="915468"/>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
        <p:nvSpPr>
          <p:cNvPr id="17" name="Espace réservé du texte 8">
            <a:extLst>
              <a:ext uri="{FF2B5EF4-FFF2-40B4-BE49-F238E27FC236}">
                <a16:creationId xmlns:a16="http://schemas.microsoft.com/office/drawing/2014/main" id="{826E2E5D-419D-F744-910A-52FB82C616E2}"/>
              </a:ext>
            </a:extLst>
          </p:cNvPr>
          <p:cNvSpPr>
            <a:spLocks noGrp="1"/>
          </p:cNvSpPr>
          <p:nvPr>
            <p:ph type="body" sz="quarter" idx="19" hasCustomPrompt="1"/>
          </p:nvPr>
        </p:nvSpPr>
        <p:spPr>
          <a:xfrm>
            <a:off x="4333040" y="4888432"/>
            <a:ext cx="3527240" cy="915469"/>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
        <p:nvSpPr>
          <p:cNvPr id="18" name="Espace réservé du texte 8">
            <a:extLst>
              <a:ext uri="{FF2B5EF4-FFF2-40B4-BE49-F238E27FC236}">
                <a16:creationId xmlns:a16="http://schemas.microsoft.com/office/drawing/2014/main" id="{822EADD7-9147-EC4B-B04B-311375EF40B2}"/>
              </a:ext>
            </a:extLst>
          </p:cNvPr>
          <p:cNvSpPr>
            <a:spLocks noGrp="1"/>
          </p:cNvSpPr>
          <p:nvPr>
            <p:ph type="body" sz="quarter" idx="20" hasCustomPrompt="1"/>
          </p:nvPr>
        </p:nvSpPr>
        <p:spPr>
          <a:xfrm>
            <a:off x="8167420" y="4888431"/>
            <a:ext cx="3527240" cy="915470"/>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Tree>
    <p:extLst>
      <p:ext uri="{BB962C8B-B14F-4D97-AF65-F5344CB8AC3E}">
        <p14:creationId xmlns:p14="http://schemas.microsoft.com/office/powerpoint/2010/main" val="383528473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2_3 media">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a:solidFill>
            <a:schemeClr val="accent1"/>
          </a:solidFill>
        </p:spPr>
        <p:txBody>
          <a:bodyPr/>
          <a:lstStyle/>
          <a:p>
            <a:r>
              <a:rPr lang="fr-FR" dirty="0"/>
              <a:t>Cliquez pour ajouter un titre</a:t>
            </a:r>
          </a:p>
        </p:txBody>
      </p:sp>
      <p:sp>
        <p:nvSpPr>
          <p:cNvPr id="5" name="Espace réservé du contenu 4">
            <a:extLst>
              <a:ext uri="{FF2B5EF4-FFF2-40B4-BE49-F238E27FC236}">
                <a16:creationId xmlns:a16="http://schemas.microsoft.com/office/drawing/2014/main" id="{823BC6F5-8015-C948-A0DF-067DBD51FF6B}"/>
              </a:ext>
            </a:extLst>
          </p:cNvPr>
          <p:cNvSpPr>
            <a:spLocks noGrp="1"/>
          </p:cNvSpPr>
          <p:nvPr>
            <p:ph sz="quarter" idx="21"/>
          </p:nvPr>
        </p:nvSpPr>
        <p:spPr>
          <a:xfrm>
            <a:off x="49847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a:t>Modifiez les styles du texte du masque</a:t>
            </a:r>
          </a:p>
        </p:txBody>
      </p:sp>
      <p:sp>
        <p:nvSpPr>
          <p:cNvPr id="14" name="Espace réservé du contenu 4">
            <a:extLst>
              <a:ext uri="{FF2B5EF4-FFF2-40B4-BE49-F238E27FC236}">
                <a16:creationId xmlns:a16="http://schemas.microsoft.com/office/drawing/2014/main" id="{A4EA6C08-DD50-7E46-B36D-C6F5E1D6A9D7}"/>
              </a:ext>
            </a:extLst>
          </p:cNvPr>
          <p:cNvSpPr>
            <a:spLocks noGrp="1"/>
          </p:cNvSpPr>
          <p:nvPr>
            <p:ph sz="quarter" idx="22"/>
          </p:nvPr>
        </p:nvSpPr>
        <p:spPr>
          <a:xfrm>
            <a:off x="433285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a:t>Modifiez les styles du texte du masque</a:t>
            </a:r>
          </a:p>
        </p:txBody>
      </p:sp>
      <p:sp>
        <p:nvSpPr>
          <p:cNvPr id="15" name="Espace réservé du contenu 4">
            <a:extLst>
              <a:ext uri="{FF2B5EF4-FFF2-40B4-BE49-F238E27FC236}">
                <a16:creationId xmlns:a16="http://schemas.microsoft.com/office/drawing/2014/main" id="{724E9820-D288-7446-90D8-96CAB19684DA}"/>
              </a:ext>
            </a:extLst>
          </p:cNvPr>
          <p:cNvSpPr>
            <a:spLocks noGrp="1"/>
          </p:cNvSpPr>
          <p:nvPr>
            <p:ph sz="quarter" idx="23"/>
          </p:nvPr>
        </p:nvSpPr>
        <p:spPr>
          <a:xfrm>
            <a:off x="816723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a:t>Modifiez les styles du texte du masque</a:t>
            </a:r>
          </a:p>
        </p:txBody>
      </p:sp>
      <p:sp>
        <p:nvSpPr>
          <p:cNvPr id="16" name="Espace réservé du texte 8">
            <a:extLst>
              <a:ext uri="{FF2B5EF4-FFF2-40B4-BE49-F238E27FC236}">
                <a16:creationId xmlns:a16="http://schemas.microsoft.com/office/drawing/2014/main" id="{21928D4E-4DC9-7743-8E29-22CA76F8BA77}"/>
              </a:ext>
            </a:extLst>
          </p:cNvPr>
          <p:cNvSpPr>
            <a:spLocks noGrp="1"/>
          </p:cNvSpPr>
          <p:nvPr>
            <p:ph type="body" sz="quarter" idx="13" hasCustomPrompt="1"/>
          </p:nvPr>
        </p:nvSpPr>
        <p:spPr>
          <a:xfrm>
            <a:off x="498660" y="4888434"/>
            <a:ext cx="3527240" cy="915468"/>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
        <p:nvSpPr>
          <p:cNvPr id="17" name="Espace réservé du texte 8">
            <a:extLst>
              <a:ext uri="{FF2B5EF4-FFF2-40B4-BE49-F238E27FC236}">
                <a16:creationId xmlns:a16="http://schemas.microsoft.com/office/drawing/2014/main" id="{55C896D7-F7BF-3B45-9D73-EEF39DDECBA1}"/>
              </a:ext>
            </a:extLst>
          </p:cNvPr>
          <p:cNvSpPr>
            <a:spLocks noGrp="1"/>
          </p:cNvSpPr>
          <p:nvPr>
            <p:ph type="body" sz="quarter" idx="19" hasCustomPrompt="1"/>
          </p:nvPr>
        </p:nvSpPr>
        <p:spPr>
          <a:xfrm>
            <a:off x="4333040" y="4888432"/>
            <a:ext cx="3527240" cy="915469"/>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
        <p:nvSpPr>
          <p:cNvPr id="18" name="Espace réservé du texte 8">
            <a:extLst>
              <a:ext uri="{FF2B5EF4-FFF2-40B4-BE49-F238E27FC236}">
                <a16:creationId xmlns:a16="http://schemas.microsoft.com/office/drawing/2014/main" id="{971C6247-F563-9D41-B02F-4C097708A157}"/>
              </a:ext>
            </a:extLst>
          </p:cNvPr>
          <p:cNvSpPr>
            <a:spLocks noGrp="1"/>
          </p:cNvSpPr>
          <p:nvPr>
            <p:ph type="body" sz="quarter" idx="20" hasCustomPrompt="1"/>
          </p:nvPr>
        </p:nvSpPr>
        <p:spPr>
          <a:xfrm>
            <a:off x="8167420" y="4888431"/>
            <a:ext cx="3527240" cy="915470"/>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Tree>
    <p:extLst>
      <p:ext uri="{BB962C8B-B14F-4D97-AF65-F5344CB8AC3E}">
        <p14:creationId xmlns:p14="http://schemas.microsoft.com/office/powerpoint/2010/main" val="309893655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3_3 media">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a:solidFill>
            <a:schemeClr val="accent2"/>
          </a:solidFill>
        </p:spPr>
        <p:txBody>
          <a:bodyPr/>
          <a:lstStyle/>
          <a:p>
            <a:r>
              <a:rPr lang="fr-FR" dirty="0"/>
              <a:t>Cliquez pour ajouter un titre</a:t>
            </a:r>
          </a:p>
        </p:txBody>
      </p:sp>
      <p:sp>
        <p:nvSpPr>
          <p:cNvPr id="5" name="Espace réservé du contenu 4">
            <a:extLst>
              <a:ext uri="{FF2B5EF4-FFF2-40B4-BE49-F238E27FC236}">
                <a16:creationId xmlns:a16="http://schemas.microsoft.com/office/drawing/2014/main" id="{823BC6F5-8015-C948-A0DF-067DBD51FF6B}"/>
              </a:ext>
            </a:extLst>
          </p:cNvPr>
          <p:cNvSpPr>
            <a:spLocks noGrp="1"/>
          </p:cNvSpPr>
          <p:nvPr>
            <p:ph sz="quarter" idx="21"/>
          </p:nvPr>
        </p:nvSpPr>
        <p:spPr>
          <a:xfrm>
            <a:off x="49847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a:t>Modifiez les styles du texte du masque</a:t>
            </a:r>
          </a:p>
        </p:txBody>
      </p:sp>
      <p:sp>
        <p:nvSpPr>
          <p:cNvPr id="14" name="Espace réservé du contenu 4">
            <a:extLst>
              <a:ext uri="{FF2B5EF4-FFF2-40B4-BE49-F238E27FC236}">
                <a16:creationId xmlns:a16="http://schemas.microsoft.com/office/drawing/2014/main" id="{A4EA6C08-DD50-7E46-B36D-C6F5E1D6A9D7}"/>
              </a:ext>
            </a:extLst>
          </p:cNvPr>
          <p:cNvSpPr>
            <a:spLocks noGrp="1"/>
          </p:cNvSpPr>
          <p:nvPr>
            <p:ph sz="quarter" idx="22"/>
          </p:nvPr>
        </p:nvSpPr>
        <p:spPr>
          <a:xfrm>
            <a:off x="433285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a:t>Modifiez les styles du texte du masque</a:t>
            </a:r>
          </a:p>
        </p:txBody>
      </p:sp>
      <p:sp>
        <p:nvSpPr>
          <p:cNvPr id="15" name="Espace réservé du contenu 4">
            <a:extLst>
              <a:ext uri="{FF2B5EF4-FFF2-40B4-BE49-F238E27FC236}">
                <a16:creationId xmlns:a16="http://schemas.microsoft.com/office/drawing/2014/main" id="{724E9820-D288-7446-90D8-96CAB19684DA}"/>
              </a:ext>
            </a:extLst>
          </p:cNvPr>
          <p:cNvSpPr>
            <a:spLocks noGrp="1"/>
          </p:cNvSpPr>
          <p:nvPr>
            <p:ph sz="quarter" idx="23"/>
          </p:nvPr>
        </p:nvSpPr>
        <p:spPr>
          <a:xfrm>
            <a:off x="816723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a:t>Modifiez les styles du texte du masque</a:t>
            </a:r>
          </a:p>
        </p:txBody>
      </p:sp>
      <p:sp>
        <p:nvSpPr>
          <p:cNvPr id="16" name="Espace réservé du texte 8">
            <a:extLst>
              <a:ext uri="{FF2B5EF4-FFF2-40B4-BE49-F238E27FC236}">
                <a16:creationId xmlns:a16="http://schemas.microsoft.com/office/drawing/2014/main" id="{2F079DAE-8087-FE48-B24F-3114264C0990}"/>
              </a:ext>
            </a:extLst>
          </p:cNvPr>
          <p:cNvSpPr>
            <a:spLocks noGrp="1"/>
          </p:cNvSpPr>
          <p:nvPr>
            <p:ph type="body" sz="quarter" idx="13" hasCustomPrompt="1"/>
          </p:nvPr>
        </p:nvSpPr>
        <p:spPr>
          <a:xfrm>
            <a:off x="498660" y="4888434"/>
            <a:ext cx="3527240" cy="915468"/>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
        <p:nvSpPr>
          <p:cNvPr id="17" name="Espace réservé du texte 8">
            <a:extLst>
              <a:ext uri="{FF2B5EF4-FFF2-40B4-BE49-F238E27FC236}">
                <a16:creationId xmlns:a16="http://schemas.microsoft.com/office/drawing/2014/main" id="{F615992A-2E96-9841-A17D-A1581687B4AC}"/>
              </a:ext>
            </a:extLst>
          </p:cNvPr>
          <p:cNvSpPr>
            <a:spLocks noGrp="1"/>
          </p:cNvSpPr>
          <p:nvPr>
            <p:ph type="body" sz="quarter" idx="19" hasCustomPrompt="1"/>
          </p:nvPr>
        </p:nvSpPr>
        <p:spPr>
          <a:xfrm>
            <a:off x="4333040" y="4888432"/>
            <a:ext cx="3527240" cy="915469"/>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
        <p:nvSpPr>
          <p:cNvPr id="18" name="Espace réservé du texte 8">
            <a:extLst>
              <a:ext uri="{FF2B5EF4-FFF2-40B4-BE49-F238E27FC236}">
                <a16:creationId xmlns:a16="http://schemas.microsoft.com/office/drawing/2014/main" id="{2B4AA268-8909-0A46-B5FD-C7B5494FB6FF}"/>
              </a:ext>
            </a:extLst>
          </p:cNvPr>
          <p:cNvSpPr>
            <a:spLocks noGrp="1"/>
          </p:cNvSpPr>
          <p:nvPr>
            <p:ph type="body" sz="quarter" idx="20" hasCustomPrompt="1"/>
          </p:nvPr>
        </p:nvSpPr>
        <p:spPr>
          <a:xfrm>
            <a:off x="8167420" y="4888431"/>
            <a:ext cx="3527240" cy="915470"/>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Tree>
    <p:extLst>
      <p:ext uri="{BB962C8B-B14F-4D97-AF65-F5344CB8AC3E}">
        <p14:creationId xmlns:p14="http://schemas.microsoft.com/office/powerpoint/2010/main" val="3252687735"/>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4_3 media">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84CFFACC-99FF-5840-ABC3-B3AEF7EC56F1}"/>
              </a:ext>
            </a:extLst>
          </p:cNvPr>
          <p:cNvSpPr>
            <a:spLocks noGrp="1"/>
          </p:cNvSpPr>
          <p:nvPr>
            <p:ph type="sldNum" sz="quarter" idx="1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2" name="Titre 1">
            <a:extLst>
              <a:ext uri="{FF2B5EF4-FFF2-40B4-BE49-F238E27FC236}">
                <a16:creationId xmlns:a16="http://schemas.microsoft.com/office/drawing/2014/main" id="{F86A2F40-717A-4467-A28B-580C930339F1}"/>
              </a:ext>
            </a:extLst>
          </p:cNvPr>
          <p:cNvSpPr>
            <a:spLocks noGrp="1"/>
          </p:cNvSpPr>
          <p:nvPr>
            <p:ph type="title" hasCustomPrompt="1"/>
          </p:nvPr>
        </p:nvSpPr>
        <p:spPr>
          <a:solidFill>
            <a:schemeClr val="accent4"/>
          </a:solidFill>
        </p:spPr>
        <p:txBody>
          <a:bodyPr/>
          <a:lstStyle/>
          <a:p>
            <a:r>
              <a:rPr lang="fr-FR" dirty="0"/>
              <a:t>Cliquez pour ajouter un titre</a:t>
            </a:r>
          </a:p>
        </p:txBody>
      </p:sp>
      <p:sp>
        <p:nvSpPr>
          <p:cNvPr id="5" name="Espace réservé du contenu 4">
            <a:extLst>
              <a:ext uri="{FF2B5EF4-FFF2-40B4-BE49-F238E27FC236}">
                <a16:creationId xmlns:a16="http://schemas.microsoft.com/office/drawing/2014/main" id="{823BC6F5-8015-C948-A0DF-067DBD51FF6B}"/>
              </a:ext>
            </a:extLst>
          </p:cNvPr>
          <p:cNvSpPr>
            <a:spLocks noGrp="1"/>
          </p:cNvSpPr>
          <p:nvPr>
            <p:ph sz="quarter" idx="21"/>
          </p:nvPr>
        </p:nvSpPr>
        <p:spPr>
          <a:xfrm>
            <a:off x="49847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a:t>Modifiez les styles du texte du masque</a:t>
            </a:r>
          </a:p>
        </p:txBody>
      </p:sp>
      <p:sp>
        <p:nvSpPr>
          <p:cNvPr id="14" name="Espace réservé du contenu 4">
            <a:extLst>
              <a:ext uri="{FF2B5EF4-FFF2-40B4-BE49-F238E27FC236}">
                <a16:creationId xmlns:a16="http://schemas.microsoft.com/office/drawing/2014/main" id="{A4EA6C08-DD50-7E46-B36D-C6F5E1D6A9D7}"/>
              </a:ext>
            </a:extLst>
          </p:cNvPr>
          <p:cNvSpPr>
            <a:spLocks noGrp="1"/>
          </p:cNvSpPr>
          <p:nvPr>
            <p:ph sz="quarter" idx="22"/>
          </p:nvPr>
        </p:nvSpPr>
        <p:spPr>
          <a:xfrm>
            <a:off x="433285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a:t>Modifiez les styles du texte du masque</a:t>
            </a:r>
          </a:p>
        </p:txBody>
      </p:sp>
      <p:sp>
        <p:nvSpPr>
          <p:cNvPr id="15" name="Espace réservé du contenu 4">
            <a:extLst>
              <a:ext uri="{FF2B5EF4-FFF2-40B4-BE49-F238E27FC236}">
                <a16:creationId xmlns:a16="http://schemas.microsoft.com/office/drawing/2014/main" id="{724E9820-D288-7446-90D8-96CAB19684DA}"/>
              </a:ext>
            </a:extLst>
          </p:cNvPr>
          <p:cNvSpPr>
            <a:spLocks noGrp="1"/>
          </p:cNvSpPr>
          <p:nvPr>
            <p:ph sz="quarter" idx="23"/>
          </p:nvPr>
        </p:nvSpPr>
        <p:spPr>
          <a:xfrm>
            <a:off x="8167235" y="1824038"/>
            <a:ext cx="3527425" cy="2849562"/>
          </a:xfrm>
          <a:prstGeom prst="rect">
            <a:avLst/>
          </a:prstGeom>
          <a:solidFill>
            <a:schemeClr val="bg1">
              <a:lumMod val="95000"/>
            </a:schemeClr>
          </a:solidFill>
        </p:spPr>
        <p:txBody>
          <a:bodyPr/>
          <a:lstStyle>
            <a:lvl1pPr>
              <a:defRPr>
                <a:solidFill>
                  <a:schemeClr val="tx1"/>
                </a:solidFill>
              </a:defRPr>
            </a:lvl1pPr>
          </a:lstStyle>
          <a:p>
            <a:pPr lvl="0"/>
            <a:r>
              <a:rPr lang="fr-FR"/>
              <a:t>Modifiez les styles du texte du masque</a:t>
            </a:r>
          </a:p>
        </p:txBody>
      </p:sp>
      <p:sp>
        <p:nvSpPr>
          <p:cNvPr id="16" name="Espace réservé du texte 8">
            <a:extLst>
              <a:ext uri="{FF2B5EF4-FFF2-40B4-BE49-F238E27FC236}">
                <a16:creationId xmlns:a16="http://schemas.microsoft.com/office/drawing/2014/main" id="{36C85B24-1F14-2A46-91FC-0B7FC6738D02}"/>
              </a:ext>
            </a:extLst>
          </p:cNvPr>
          <p:cNvSpPr>
            <a:spLocks noGrp="1"/>
          </p:cNvSpPr>
          <p:nvPr>
            <p:ph type="body" sz="quarter" idx="13" hasCustomPrompt="1"/>
          </p:nvPr>
        </p:nvSpPr>
        <p:spPr>
          <a:xfrm>
            <a:off x="498660" y="4888434"/>
            <a:ext cx="3527240" cy="915468"/>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
        <p:nvSpPr>
          <p:cNvPr id="17" name="Espace réservé du texte 8">
            <a:extLst>
              <a:ext uri="{FF2B5EF4-FFF2-40B4-BE49-F238E27FC236}">
                <a16:creationId xmlns:a16="http://schemas.microsoft.com/office/drawing/2014/main" id="{54E46A9B-34F6-7B44-BE45-AAEC5E454250}"/>
              </a:ext>
            </a:extLst>
          </p:cNvPr>
          <p:cNvSpPr>
            <a:spLocks noGrp="1"/>
          </p:cNvSpPr>
          <p:nvPr>
            <p:ph type="body" sz="quarter" idx="19" hasCustomPrompt="1"/>
          </p:nvPr>
        </p:nvSpPr>
        <p:spPr>
          <a:xfrm>
            <a:off x="4333040" y="4888432"/>
            <a:ext cx="3527240" cy="915469"/>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
        <p:nvSpPr>
          <p:cNvPr id="18" name="Espace réservé du texte 8">
            <a:extLst>
              <a:ext uri="{FF2B5EF4-FFF2-40B4-BE49-F238E27FC236}">
                <a16:creationId xmlns:a16="http://schemas.microsoft.com/office/drawing/2014/main" id="{F853C672-16A4-9247-B4D1-3250EC970711}"/>
              </a:ext>
            </a:extLst>
          </p:cNvPr>
          <p:cNvSpPr>
            <a:spLocks noGrp="1"/>
          </p:cNvSpPr>
          <p:nvPr>
            <p:ph type="body" sz="quarter" idx="20" hasCustomPrompt="1"/>
          </p:nvPr>
        </p:nvSpPr>
        <p:spPr>
          <a:xfrm>
            <a:off x="8167420" y="4888431"/>
            <a:ext cx="3527240" cy="915470"/>
          </a:xfrm>
          <a:prstGeom prst="rect">
            <a:avLst/>
          </a:prstGeom>
        </p:spPr>
        <p:txBody>
          <a:bodyPr/>
          <a:lstStyle>
            <a:lvl1pPr>
              <a:lnSpc>
                <a:spcPct val="100000"/>
              </a:lnSpc>
              <a:spcAft>
                <a:spcPts val="500"/>
              </a:spcAft>
              <a:defRPr sz="1400">
                <a:solidFill>
                  <a:schemeClr val="tx2"/>
                </a:solidFill>
              </a:defRPr>
            </a:lvl1pPr>
          </a:lstStyle>
          <a:p>
            <a:pPr lvl="0"/>
            <a:r>
              <a:rPr lang="fr-FR" dirty="0"/>
              <a:t>Cliquez pour ajouter du texte</a:t>
            </a:r>
          </a:p>
        </p:txBody>
      </p:sp>
    </p:spTree>
    <p:extLst>
      <p:ext uri="{BB962C8B-B14F-4D97-AF65-F5344CB8AC3E}">
        <p14:creationId xmlns:p14="http://schemas.microsoft.com/office/powerpoint/2010/main" val="684705247"/>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Fin">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F5338D63-7F58-4C41-967C-A9B0AAD4A3EC}"/>
              </a:ext>
            </a:extLst>
          </p:cNvPr>
          <p:cNvSpPr>
            <a:spLocks noGrp="1"/>
          </p:cNvSpPr>
          <p:nvPr>
            <p:ph type="body" sz="quarter" idx="27" hasCustomPrompt="1"/>
          </p:nvPr>
        </p:nvSpPr>
        <p:spPr>
          <a:xfrm>
            <a:off x="504000" y="496800"/>
            <a:ext cx="11185200" cy="5407113"/>
          </a:xfrm>
          <a:prstGeom prst="rect">
            <a:avLst/>
          </a:prstGeom>
          <a:solidFill>
            <a:schemeClr val="tx1"/>
          </a:solidFill>
        </p:spPr>
        <p:txBody>
          <a:bodyPr/>
          <a:lstStyle>
            <a:lvl1pPr marL="0" indent="0">
              <a:buNone/>
              <a:defRPr/>
            </a:lvl1pPr>
          </a:lstStyle>
          <a:p>
            <a:pPr lvl="0"/>
            <a:r>
              <a:rPr lang="fr-FR" dirty="0"/>
              <a:t> </a:t>
            </a:r>
          </a:p>
        </p:txBody>
      </p:sp>
      <p:sp>
        <p:nvSpPr>
          <p:cNvPr id="50" name="Espace réservé du numéro de diapositive 49">
            <a:extLst>
              <a:ext uri="{FF2B5EF4-FFF2-40B4-BE49-F238E27FC236}">
                <a16:creationId xmlns:a16="http://schemas.microsoft.com/office/drawing/2014/main" id="{28BD423F-B223-3849-B9E3-A73BC0148457}"/>
              </a:ext>
            </a:extLst>
          </p:cNvPr>
          <p:cNvSpPr>
            <a:spLocks noGrp="1"/>
          </p:cNvSpPr>
          <p:nvPr>
            <p:ph type="sldNum" sz="quarter" idx="26"/>
          </p:nvPr>
        </p:nvSpPr>
        <p:spPr/>
        <p:txBody>
          <a:bodyPr/>
          <a:lstStyle/>
          <a:p>
            <a:fld id="{975A587B-5814-4D9B-9598-FE9CB954CB01}" type="slidenum">
              <a:rPr lang="fr-FR" smtClean="0">
                <a:solidFill>
                  <a:srgbClr val="0C419A"/>
                </a:solidFill>
              </a:rPr>
              <a:pPr/>
              <a:t>‹N°›</a:t>
            </a:fld>
            <a:endParaRPr lang="fr-FR" dirty="0">
              <a:solidFill>
                <a:srgbClr val="0C419A"/>
              </a:solidFill>
            </a:endParaRPr>
          </a:p>
        </p:txBody>
      </p:sp>
      <p:sp>
        <p:nvSpPr>
          <p:cNvPr id="8" name="Espace réservé du texte 6">
            <a:extLst>
              <a:ext uri="{FF2B5EF4-FFF2-40B4-BE49-F238E27FC236}">
                <a16:creationId xmlns:a16="http://schemas.microsoft.com/office/drawing/2014/main" id="{C0D333F6-48EC-8A4C-A930-531E2DE5E3C0}"/>
              </a:ext>
            </a:extLst>
          </p:cNvPr>
          <p:cNvSpPr>
            <a:spLocks noGrp="1"/>
          </p:cNvSpPr>
          <p:nvPr>
            <p:ph type="body" sz="quarter" idx="28" hasCustomPrompt="1"/>
          </p:nvPr>
        </p:nvSpPr>
        <p:spPr>
          <a:xfrm>
            <a:off x="927301" y="1437861"/>
            <a:ext cx="50599" cy="1343439"/>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9" name="Espace réservé du texte 2">
            <a:extLst>
              <a:ext uri="{FF2B5EF4-FFF2-40B4-BE49-F238E27FC236}">
                <a16:creationId xmlns:a16="http://schemas.microsoft.com/office/drawing/2014/main" id="{9F24CBFD-D250-A846-8089-C12AD963658D}"/>
              </a:ext>
            </a:extLst>
          </p:cNvPr>
          <p:cNvSpPr>
            <a:spLocks noGrp="1"/>
          </p:cNvSpPr>
          <p:nvPr>
            <p:ph type="body" sz="quarter" idx="35" hasCustomPrompt="1"/>
          </p:nvPr>
        </p:nvSpPr>
        <p:spPr>
          <a:xfrm>
            <a:off x="1116013" y="1438275"/>
            <a:ext cx="7156450" cy="1343025"/>
          </a:xfrm>
          <a:prstGeom prst="rect">
            <a:avLst/>
          </a:prstGeom>
        </p:spPr>
        <p:txBody>
          <a:bodyPr/>
          <a:lstStyle>
            <a:lvl1pPr>
              <a:defRPr sz="3600" b="1" i="0" cap="all" baseline="0">
                <a:solidFill>
                  <a:schemeClr val="bg1"/>
                </a:solidFill>
                <a:latin typeface="Arial" panose="020B0604020202020204" pitchFamily="34" charset="0"/>
              </a:defRPr>
            </a:lvl1pPr>
          </a:lstStyle>
          <a:p>
            <a:pPr lvl="0"/>
            <a:r>
              <a:rPr lang="fr-FR" dirty="0"/>
              <a:t>Cliquez pour ajouter du texte</a:t>
            </a:r>
          </a:p>
        </p:txBody>
      </p:sp>
      <p:sp>
        <p:nvSpPr>
          <p:cNvPr id="10" name="Espace réservé du texte 5">
            <a:extLst>
              <a:ext uri="{FF2B5EF4-FFF2-40B4-BE49-F238E27FC236}">
                <a16:creationId xmlns:a16="http://schemas.microsoft.com/office/drawing/2014/main" id="{0053A370-BCB9-F741-B757-FB3ED04A0B72}"/>
              </a:ext>
            </a:extLst>
          </p:cNvPr>
          <p:cNvSpPr>
            <a:spLocks noGrp="1"/>
          </p:cNvSpPr>
          <p:nvPr>
            <p:ph type="body" sz="quarter" idx="36" hasCustomPrompt="1"/>
          </p:nvPr>
        </p:nvSpPr>
        <p:spPr>
          <a:xfrm>
            <a:off x="1116013" y="3747290"/>
            <a:ext cx="2998787" cy="1638300"/>
          </a:xfrm>
          <a:prstGeom prst="rect">
            <a:avLst/>
          </a:prstGeom>
        </p:spPr>
        <p:txBody>
          <a:bodyPr/>
          <a:lstStyle>
            <a:lvl1pPr>
              <a:lnSpc>
                <a:spcPct val="100000"/>
              </a:lnSpc>
              <a:spcAft>
                <a:spcPts val="500"/>
              </a:spcAft>
              <a:defRPr sz="1400" b="1" i="0" baseline="0">
                <a:solidFill>
                  <a:schemeClr val="bg1"/>
                </a:solidFill>
                <a:latin typeface="Arial" panose="020B0604020202020204" pitchFamily="34" charset="0"/>
                <a:cs typeface="Arial" panose="020B0604020202020204" pitchFamily="34" charset="0"/>
              </a:defRPr>
            </a:lvl1pPr>
          </a:lstStyle>
          <a:p>
            <a:pPr lvl="0"/>
            <a:r>
              <a:rPr lang="fr-FR" dirty="0"/>
              <a:t>Cliquez pour ajouter du texte</a:t>
            </a:r>
          </a:p>
        </p:txBody>
      </p:sp>
      <p:sp>
        <p:nvSpPr>
          <p:cNvPr id="11" name="Espace réservé du texte 5">
            <a:extLst>
              <a:ext uri="{FF2B5EF4-FFF2-40B4-BE49-F238E27FC236}">
                <a16:creationId xmlns:a16="http://schemas.microsoft.com/office/drawing/2014/main" id="{DDEF4A67-CF56-D046-AA7C-7AF35FFB01E6}"/>
              </a:ext>
            </a:extLst>
          </p:cNvPr>
          <p:cNvSpPr>
            <a:spLocks noGrp="1"/>
          </p:cNvSpPr>
          <p:nvPr>
            <p:ph type="body" sz="quarter" idx="37" hasCustomPrompt="1"/>
          </p:nvPr>
        </p:nvSpPr>
        <p:spPr>
          <a:xfrm>
            <a:off x="4392341" y="3746502"/>
            <a:ext cx="2998787" cy="1638300"/>
          </a:xfrm>
          <a:prstGeom prst="rect">
            <a:avLst/>
          </a:prstGeom>
        </p:spPr>
        <p:txBody>
          <a:bodyPr/>
          <a:lstStyle>
            <a:lvl1pPr>
              <a:lnSpc>
                <a:spcPct val="100000"/>
              </a:lnSpc>
              <a:spcAft>
                <a:spcPts val="500"/>
              </a:spcAft>
              <a:defRPr sz="1400" b="1" i="0" baseline="0">
                <a:solidFill>
                  <a:schemeClr val="bg1"/>
                </a:solidFill>
              </a:defRPr>
            </a:lvl1pPr>
          </a:lstStyle>
          <a:p>
            <a:pPr lvl="0"/>
            <a:r>
              <a:rPr lang="fr-FR" dirty="0"/>
              <a:t>Cliquez pour ajouter du texte</a:t>
            </a:r>
          </a:p>
        </p:txBody>
      </p:sp>
      <p:sp>
        <p:nvSpPr>
          <p:cNvPr id="12" name="Espace réservé du texte 5">
            <a:extLst>
              <a:ext uri="{FF2B5EF4-FFF2-40B4-BE49-F238E27FC236}">
                <a16:creationId xmlns:a16="http://schemas.microsoft.com/office/drawing/2014/main" id="{E702EB90-1B53-5B40-B4D8-18EFA767867C}"/>
              </a:ext>
            </a:extLst>
          </p:cNvPr>
          <p:cNvSpPr>
            <a:spLocks noGrp="1"/>
          </p:cNvSpPr>
          <p:nvPr>
            <p:ph type="body" sz="quarter" idx="38" hasCustomPrompt="1"/>
          </p:nvPr>
        </p:nvSpPr>
        <p:spPr>
          <a:xfrm>
            <a:off x="7668669" y="3746502"/>
            <a:ext cx="2998787" cy="1638300"/>
          </a:xfrm>
          <a:prstGeom prst="rect">
            <a:avLst/>
          </a:prstGeom>
        </p:spPr>
        <p:txBody>
          <a:bodyPr/>
          <a:lstStyle>
            <a:lvl1pPr>
              <a:lnSpc>
                <a:spcPct val="100000"/>
              </a:lnSpc>
              <a:spcAft>
                <a:spcPts val="500"/>
              </a:spcAft>
              <a:defRPr sz="1400" b="1" i="0" baseline="0">
                <a:solidFill>
                  <a:schemeClr val="bg1"/>
                </a:solidFill>
              </a:defRPr>
            </a:lvl1pPr>
          </a:lstStyle>
          <a:p>
            <a:pPr lvl="0"/>
            <a:r>
              <a:rPr lang="fr-FR" dirty="0"/>
              <a:t>Cliquez pour ajouter du texte</a:t>
            </a:r>
          </a:p>
        </p:txBody>
      </p:sp>
    </p:spTree>
    <p:extLst>
      <p:ext uri="{BB962C8B-B14F-4D97-AF65-F5344CB8AC3E}">
        <p14:creationId xmlns:p14="http://schemas.microsoft.com/office/powerpoint/2010/main" val="285146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Sommaire">
    <p:spTree>
      <p:nvGrpSpPr>
        <p:cNvPr id="1" name=""/>
        <p:cNvGrpSpPr/>
        <p:nvPr/>
      </p:nvGrpSpPr>
      <p:grpSpPr>
        <a:xfrm>
          <a:off x="0" y="0"/>
          <a:ext cx="0" cy="0"/>
          <a:chOff x="0" y="0"/>
          <a:chExt cx="0" cy="0"/>
        </a:xfrm>
      </p:grpSpPr>
      <p:sp>
        <p:nvSpPr>
          <p:cNvPr id="27" name="Titre 1">
            <a:extLst>
              <a:ext uri="{FF2B5EF4-FFF2-40B4-BE49-F238E27FC236}">
                <a16:creationId xmlns:a16="http://schemas.microsoft.com/office/drawing/2014/main" id="{6B3716BC-8FD3-496D-ACC7-678BE5DE6EEE}"/>
              </a:ext>
            </a:extLst>
          </p:cNvPr>
          <p:cNvSpPr>
            <a:spLocks noGrp="1"/>
          </p:cNvSpPr>
          <p:nvPr>
            <p:ph type="title" hasCustomPrompt="1"/>
          </p:nvPr>
        </p:nvSpPr>
        <p:spPr>
          <a:xfrm>
            <a:off x="502595" y="496971"/>
            <a:ext cx="11186809" cy="5406942"/>
          </a:xfrm>
          <a:prstGeom prst="rect">
            <a:avLst/>
          </a:prstGeom>
          <a:solidFill>
            <a:schemeClr val="accent1"/>
          </a:solidFill>
        </p:spPr>
        <p:txBody>
          <a:bodyPr lIns="396000" tIns="180000">
            <a:normAutofit/>
          </a:bodyPr>
          <a:lstStyle>
            <a:lvl1pPr algn="l">
              <a:defRPr sz="2500"/>
            </a:lvl1pPr>
          </a:lstStyle>
          <a:p>
            <a:r>
              <a:rPr lang="fr-FR" dirty="0"/>
              <a:t>SOMMAIRE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3198747" y="125463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5" name="Espace réservé du texte 4">
            <a:extLst>
              <a:ext uri="{FF2B5EF4-FFF2-40B4-BE49-F238E27FC236}">
                <a16:creationId xmlns:a16="http://schemas.microsoft.com/office/drawing/2014/main" id="{AE34A377-C4E7-474E-AF9C-C0C1512C4B48}"/>
              </a:ext>
            </a:extLst>
          </p:cNvPr>
          <p:cNvSpPr>
            <a:spLocks noGrp="1"/>
          </p:cNvSpPr>
          <p:nvPr>
            <p:ph type="body" sz="quarter" idx="3" hasCustomPrompt="1"/>
          </p:nvPr>
        </p:nvSpPr>
        <p:spPr>
          <a:xfrm>
            <a:off x="3195322" y="180872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14" name="Espace réservé du texte 2">
            <a:extLst>
              <a:ext uri="{FF2B5EF4-FFF2-40B4-BE49-F238E27FC236}">
                <a16:creationId xmlns:a16="http://schemas.microsoft.com/office/drawing/2014/main" id="{32F40D82-1D3E-C543-A9C8-76923BEA9D35}"/>
              </a:ext>
            </a:extLst>
          </p:cNvPr>
          <p:cNvSpPr>
            <a:spLocks noGrp="1"/>
          </p:cNvSpPr>
          <p:nvPr>
            <p:ph type="body" idx="13" hasCustomPrompt="1"/>
          </p:nvPr>
        </p:nvSpPr>
        <p:spPr>
          <a:xfrm>
            <a:off x="3198747" y="2272799"/>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4">
            <a:extLst>
              <a:ext uri="{FF2B5EF4-FFF2-40B4-BE49-F238E27FC236}">
                <a16:creationId xmlns:a16="http://schemas.microsoft.com/office/drawing/2014/main" id="{86A352DF-AB9E-9B4F-AED0-504809360DD9}"/>
              </a:ext>
            </a:extLst>
          </p:cNvPr>
          <p:cNvSpPr>
            <a:spLocks noGrp="1"/>
          </p:cNvSpPr>
          <p:nvPr>
            <p:ph type="body" sz="quarter" idx="14" hasCustomPrompt="1"/>
          </p:nvPr>
        </p:nvSpPr>
        <p:spPr>
          <a:xfrm>
            <a:off x="3195322" y="2826889"/>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17" name="Espace réservé du texte 2">
            <a:extLst>
              <a:ext uri="{FF2B5EF4-FFF2-40B4-BE49-F238E27FC236}">
                <a16:creationId xmlns:a16="http://schemas.microsoft.com/office/drawing/2014/main" id="{9F35C531-5E0C-2348-94D4-E0DD456C2743}"/>
              </a:ext>
            </a:extLst>
          </p:cNvPr>
          <p:cNvSpPr>
            <a:spLocks noGrp="1"/>
          </p:cNvSpPr>
          <p:nvPr>
            <p:ph type="body" idx="15" hasCustomPrompt="1"/>
          </p:nvPr>
        </p:nvSpPr>
        <p:spPr>
          <a:xfrm>
            <a:off x="3198747" y="3290961"/>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8" name="Espace réservé du texte 4">
            <a:extLst>
              <a:ext uri="{FF2B5EF4-FFF2-40B4-BE49-F238E27FC236}">
                <a16:creationId xmlns:a16="http://schemas.microsoft.com/office/drawing/2014/main" id="{115F9863-8A3D-CA4E-B187-7654539E5CA0}"/>
              </a:ext>
            </a:extLst>
          </p:cNvPr>
          <p:cNvSpPr>
            <a:spLocks noGrp="1"/>
          </p:cNvSpPr>
          <p:nvPr>
            <p:ph type="body" sz="quarter" idx="16" hasCustomPrompt="1"/>
          </p:nvPr>
        </p:nvSpPr>
        <p:spPr>
          <a:xfrm>
            <a:off x="3195322" y="3845051"/>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20" name="Espace réservé du texte 2">
            <a:extLst>
              <a:ext uri="{FF2B5EF4-FFF2-40B4-BE49-F238E27FC236}">
                <a16:creationId xmlns:a16="http://schemas.microsoft.com/office/drawing/2014/main" id="{023166E1-6828-4A45-B43D-B0C2EE9820E9}"/>
              </a:ext>
            </a:extLst>
          </p:cNvPr>
          <p:cNvSpPr>
            <a:spLocks noGrp="1"/>
          </p:cNvSpPr>
          <p:nvPr>
            <p:ph type="body" idx="17" hasCustomPrompt="1"/>
          </p:nvPr>
        </p:nvSpPr>
        <p:spPr>
          <a:xfrm>
            <a:off x="3198747" y="431560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21" name="Espace réservé du texte 4">
            <a:extLst>
              <a:ext uri="{FF2B5EF4-FFF2-40B4-BE49-F238E27FC236}">
                <a16:creationId xmlns:a16="http://schemas.microsoft.com/office/drawing/2014/main" id="{507F5AEF-E57D-BC4A-AC62-A4381DC446A5}"/>
              </a:ext>
            </a:extLst>
          </p:cNvPr>
          <p:cNvSpPr>
            <a:spLocks noGrp="1"/>
          </p:cNvSpPr>
          <p:nvPr>
            <p:ph type="body" sz="quarter" idx="18" hasCustomPrompt="1"/>
          </p:nvPr>
        </p:nvSpPr>
        <p:spPr>
          <a:xfrm>
            <a:off x="3195322" y="486969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39" name="Espace réservé du texte 2">
            <a:extLst>
              <a:ext uri="{FF2B5EF4-FFF2-40B4-BE49-F238E27FC236}">
                <a16:creationId xmlns:a16="http://schemas.microsoft.com/office/drawing/2014/main" id="{961AF32D-B3C4-B445-80F7-88D960D0C1D1}"/>
              </a:ext>
            </a:extLst>
          </p:cNvPr>
          <p:cNvSpPr>
            <a:spLocks noGrp="1"/>
          </p:cNvSpPr>
          <p:nvPr>
            <p:ph type="body" idx="19" hasCustomPrompt="1"/>
          </p:nvPr>
        </p:nvSpPr>
        <p:spPr>
          <a:xfrm>
            <a:off x="7554360" y="1254637"/>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0" name="Espace réservé du texte 4">
            <a:extLst>
              <a:ext uri="{FF2B5EF4-FFF2-40B4-BE49-F238E27FC236}">
                <a16:creationId xmlns:a16="http://schemas.microsoft.com/office/drawing/2014/main" id="{E72F3648-22FD-2C45-9AA6-7AC920990BE6}"/>
              </a:ext>
            </a:extLst>
          </p:cNvPr>
          <p:cNvSpPr>
            <a:spLocks noGrp="1"/>
          </p:cNvSpPr>
          <p:nvPr>
            <p:ph type="body" sz="quarter" idx="20" hasCustomPrompt="1"/>
          </p:nvPr>
        </p:nvSpPr>
        <p:spPr>
          <a:xfrm>
            <a:off x="7550935" y="1808727"/>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42" name="Espace réservé du texte 2">
            <a:extLst>
              <a:ext uri="{FF2B5EF4-FFF2-40B4-BE49-F238E27FC236}">
                <a16:creationId xmlns:a16="http://schemas.microsoft.com/office/drawing/2014/main" id="{35295063-CF4F-3C4D-B623-028D3714E8AF}"/>
              </a:ext>
            </a:extLst>
          </p:cNvPr>
          <p:cNvSpPr>
            <a:spLocks noGrp="1"/>
          </p:cNvSpPr>
          <p:nvPr>
            <p:ph type="body" idx="21" hasCustomPrompt="1"/>
          </p:nvPr>
        </p:nvSpPr>
        <p:spPr>
          <a:xfrm>
            <a:off x="7554360" y="2272799"/>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3" name="Espace réservé du texte 4">
            <a:extLst>
              <a:ext uri="{FF2B5EF4-FFF2-40B4-BE49-F238E27FC236}">
                <a16:creationId xmlns:a16="http://schemas.microsoft.com/office/drawing/2014/main" id="{DC69E802-F70E-CD47-80B7-94A25976D0D6}"/>
              </a:ext>
            </a:extLst>
          </p:cNvPr>
          <p:cNvSpPr>
            <a:spLocks noGrp="1"/>
          </p:cNvSpPr>
          <p:nvPr>
            <p:ph type="body" sz="quarter" idx="22" hasCustomPrompt="1"/>
          </p:nvPr>
        </p:nvSpPr>
        <p:spPr>
          <a:xfrm>
            <a:off x="7550935" y="2826889"/>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45" name="Espace réservé du texte 2">
            <a:extLst>
              <a:ext uri="{FF2B5EF4-FFF2-40B4-BE49-F238E27FC236}">
                <a16:creationId xmlns:a16="http://schemas.microsoft.com/office/drawing/2014/main" id="{63405BB2-EA8B-DF4F-B40D-37B864F7C344}"/>
              </a:ext>
            </a:extLst>
          </p:cNvPr>
          <p:cNvSpPr>
            <a:spLocks noGrp="1"/>
          </p:cNvSpPr>
          <p:nvPr>
            <p:ph type="body" idx="23" hasCustomPrompt="1"/>
          </p:nvPr>
        </p:nvSpPr>
        <p:spPr>
          <a:xfrm>
            <a:off x="7554360" y="3290961"/>
            <a:ext cx="1080000" cy="552732"/>
          </a:xfrm>
          <a:prstGeom prst="rect">
            <a:avLst/>
          </a:prstGeom>
        </p:spPr>
        <p:txBody>
          <a:bodyPr anchor="t"/>
          <a:lstStyle>
            <a:lvl1pPr marL="0" indent="0">
              <a:buNone/>
              <a:defRPr sz="3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46" name="Espace réservé du texte 4">
            <a:extLst>
              <a:ext uri="{FF2B5EF4-FFF2-40B4-BE49-F238E27FC236}">
                <a16:creationId xmlns:a16="http://schemas.microsoft.com/office/drawing/2014/main" id="{C96A372E-23AB-1645-B4A8-AAF1D6AE633B}"/>
              </a:ext>
            </a:extLst>
          </p:cNvPr>
          <p:cNvSpPr>
            <a:spLocks noGrp="1"/>
          </p:cNvSpPr>
          <p:nvPr>
            <p:ph type="body" sz="quarter" idx="24" hasCustomPrompt="1"/>
          </p:nvPr>
        </p:nvSpPr>
        <p:spPr>
          <a:xfrm>
            <a:off x="7550935" y="3845051"/>
            <a:ext cx="3600000" cy="360000"/>
          </a:xfrm>
          <a:prstGeom prst="rect">
            <a:avLst/>
          </a:prstGeom>
        </p:spPr>
        <p:txBody>
          <a:bodyPr anchor="t"/>
          <a:lstStyle>
            <a:lvl1pPr marL="0" indent="0">
              <a:spcAft>
                <a:spcPts val="0"/>
              </a:spcAft>
              <a:buNone/>
              <a:defRPr sz="16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TITRE DU CHAPITRE</a:t>
            </a:r>
          </a:p>
        </p:txBody>
      </p:sp>
      <p:sp>
        <p:nvSpPr>
          <p:cNvPr id="7" name="Espace réservé du numéro de diapositive 6">
            <a:extLst>
              <a:ext uri="{FF2B5EF4-FFF2-40B4-BE49-F238E27FC236}">
                <a16:creationId xmlns:a16="http://schemas.microsoft.com/office/drawing/2014/main" id="{E04447C2-B2BB-094A-A2D2-3EFA71DA32C1}"/>
              </a:ext>
            </a:extLst>
          </p:cNvPr>
          <p:cNvSpPr>
            <a:spLocks noGrp="1"/>
          </p:cNvSpPr>
          <p:nvPr>
            <p:ph type="sldNum" sz="quarter" idx="28"/>
          </p:nvPr>
        </p:nvSpPr>
        <p:spPr/>
        <p:txBody>
          <a:bodyPr/>
          <a:lstStyle/>
          <a:p>
            <a:fld id="{975A587B-5814-4D9B-9598-FE9CB954CB01}" type="slidenum">
              <a:rPr lang="fr-FR" smtClean="0"/>
              <a:pPr/>
              <a:t>‹N°›</a:t>
            </a:fld>
            <a:endParaRPr lang="fr-FR" dirty="0"/>
          </a:p>
        </p:txBody>
      </p:sp>
      <p:sp>
        <p:nvSpPr>
          <p:cNvPr id="31" name="Espace réservé du texte 6">
            <a:extLst>
              <a:ext uri="{FF2B5EF4-FFF2-40B4-BE49-F238E27FC236}">
                <a16:creationId xmlns:a16="http://schemas.microsoft.com/office/drawing/2014/main" id="{A1BD8D2E-882B-4115-BB0A-4A38D47DF6BA}"/>
              </a:ext>
            </a:extLst>
          </p:cNvPr>
          <p:cNvSpPr>
            <a:spLocks noGrp="1"/>
          </p:cNvSpPr>
          <p:nvPr>
            <p:ph type="body" sz="quarter" idx="27" hasCustomPrompt="1"/>
          </p:nvPr>
        </p:nvSpPr>
        <p:spPr>
          <a:xfrm>
            <a:off x="3150567" y="1521862"/>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5" name="Espace réservé du texte 6">
            <a:extLst>
              <a:ext uri="{FF2B5EF4-FFF2-40B4-BE49-F238E27FC236}">
                <a16:creationId xmlns:a16="http://schemas.microsoft.com/office/drawing/2014/main" id="{084485DE-C49B-4B00-B58D-6170FBE477FD}"/>
              </a:ext>
            </a:extLst>
          </p:cNvPr>
          <p:cNvSpPr>
            <a:spLocks noGrp="1"/>
          </p:cNvSpPr>
          <p:nvPr>
            <p:ph type="body" sz="quarter" idx="29" hasCustomPrompt="1"/>
          </p:nvPr>
        </p:nvSpPr>
        <p:spPr>
          <a:xfrm>
            <a:off x="3150567" y="2538946"/>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6" name="Espace réservé du texte 6">
            <a:extLst>
              <a:ext uri="{FF2B5EF4-FFF2-40B4-BE49-F238E27FC236}">
                <a16:creationId xmlns:a16="http://schemas.microsoft.com/office/drawing/2014/main" id="{8FAC638C-D037-47B5-A2D3-B689A0E75317}"/>
              </a:ext>
            </a:extLst>
          </p:cNvPr>
          <p:cNvSpPr>
            <a:spLocks noGrp="1"/>
          </p:cNvSpPr>
          <p:nvPr>
            <p:ph type="body" sz="quarter" idx="30" hasCustomPrompt="1"/>
          </p:nvPr>
        </p:nvSpPr>
        <p:spPr>
          <a:xfrm>
            <a:off x="3150567" y="3557108"/>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37" name="Espace réservé du texte 6">
            <a:extLst>
              <a:ext uri="{FF2B5EF4-FFF2-40B4-BE49-F238E27FC236}">
                <a16:creationId xmlns:a16="http://schemas.microsoft.com/office/drawing/2014/main" id="{BCBB00D8-F4CA-4503-AFB4-6935E50F1A30}"/>
              </a:ext>
            </a:extLst>
          </p:cNvPr>
          <p:cNvSpPr>
            <a:spLocks noGrp="1"/>
          </p:cNvSpPr>
          <p:nvPr>
            <p:ph type="body" sz="quarter" idx="31" hasCustomPrompt="1"/>
          </p:nvPr>
        </p:nvSpPr>
        <p:spPr>
          <a:xfrm>
            <a:off x="3150567" y="4581754"/>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2" name="Espace réservé du texte 6">
            <a:extLst>
              <a:ext uri="{FF2B5EF4-FFF2-40B4-BE49-F238E27FC236}">
                <a16:creationId xmlns:a16="http://schemas.microsoft.com/office/drawing/2014/main" id="{466F3304-30B1-4357-B802-6A687D0B9E64}"/>
              </a:ext>
            </a:extLst>
          </p:cNvPr>
          <p:cNvSpPr>
            <a:spLocks noGrp="1"/>
          </p:cNvSpPr>
          <p:nvPr>
            <p:ph type="body" sz="quarter" idx="32" hasCustomPrompt="1"/>
          </p:nvPr>
        </p:nvSpPr>
        <p:spPr>
          <a:xfrm>
            <a:off x="7512502" y="1521862"/>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3" name="Espace réservé du texte 6">
            <a:extLst>
              <a:ext uri="{FF2B5EF4-FFF2-40B4-BE49-F238E27FC236}">
                <a16:creationId xmlns:a16="http://schemas.microsoft.com/office/drawing/2014/main" id="{6A33E5C5-DEB2-4E8A-8A19-D6622B086DAE}"/>
              </a:ext>
            </a:extLst>
          </p:cNvPr>
          <p:cNvSpPr>
            <a:spLocks noGrp="1"/>
          </p:cNvSpPr>
          <p:nvPr>
            <p:ph type="body" sz="quarter" idx="33" hasCustomPrompt="1"/>
          </p:nvPr>
        </p:nvSpPr>
        <p:spPr>
          <a:xfrm>
            <a:off x="7512502" y="2538946"/>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
        <p:nvSpPr>
          <p:cNvPr id="54" name="Espace réservé du texte 6">
            <a:extLst>
              <a:ext uri="{FF2B5EF4-FFF2-40B4-BE49-F238E27FC236}">
                <a16:creationId xmlns:a16="http://schemas.microsoft.com/office/drawing/2014/main" id="{F21ADA1C-A3AB-4AC8-A63A-C3E2AE470954}"/>
              </a:ext>
            </a:extLst>
          </p:cNvPr>
          <p:cNvSpPr>
            <a:spLocks noGrp="1"/>
          </p:cNvSpPr>
          <p:nvPr>
            <p:ph type="body" sz="quarter" idx="34" hasCustomPrompt="1"/>
          </p:nvPr>
        </p:nvSpPr>
        <p:spPr>
          <a:xfrm>
            <a:off x="7512502" y="3557108"/>
            <a:ext cx="21600" cy="637200"/>
          </a:xfrm>
          <a:prstGeom prst="rect">
            <a:avLst/>
          </a:prstGeom>
          <a:solidFill>
            <a:schemeClr val="bg1"/>
          </a:solidFill>
          <a:ln>
            <a:noFill/>
          </a:ln>
        </p:spPr>
        <p:txBody>
          <a:bodyPr lIns="0" tIns="0" rIns="0" bIns="0"/>
          <a:lstStyle>
            <a:lvl1pPr marL="0" indent="0">
              <a:buNone/>
              <a:defRPr sz="500"/>
            </a:lvl1pPr>
          </a:lstStyle>
          <a:p>
            <a:pPr lvl="0"/>
            <a:r>
              <a:rPr lang="fr-FR" dirty="0"/>
              <a:t> </a:t>
            </a:r>
          </a:p>
        </p:txBody>
      </p:sp>
    </p:spTree>
    <p:extLst>
      <p:ext uri="{BB962C8B-B14F-4D97-AF65-F5344CB8AC3E}">
        <p14:creationId xmlns:p14="http://schemas.microsoft.com/office/powerpoint/2010/main" val="154396972"/>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56.xml"/><Relationship Id="rId18" Type="http://schemas.openxmlformats.org/officeDocument/2006/relationships/slideLayout" Target="../slideLayouts/slideLayout61.xml"/><Relationship Id="rId26" Type="http://schemas.openxmlformats.org/officeDocument/2006/relationships/slideLayout" Target="../slideLayouts/slideLayout69.xml"/><Relationship Id="rId39" Type="http://schemas.openxmlformats.org/officeDocument/2006/relationships/slideLayout" Target="../slideLayouts/slideLayout82.xml"/><Relationship Id="rId21" Type="http://schemas.openxmlformats.org/officeDocument/2006/relationships/slideLayout" Target="../slideLayouts/slideLayout64.xml"/><Relationship Id="rId34" Type="http://schemas.openxmlformats.org/officeDocument/2006/relationships/slideLayout" Target="../slideLayouts/slideLayout77.xml"/><Relationship Id="rId42" Type="http://schemas.openxmlformats.org/officeDocument/2006/relationships/slideLayout" Target="../slideLayouts/slideLayout85.xml"/><Relationship Id="rId7" Type="http://schemas.openxmlformats.org/officeDocument/2006/relationships/slideLayout" Target="../slideLayouts/slideLayout50.xml"/><Relationship Id="rId2" Type="http://schemas.openxmlformats.org/officeDocument/2006/relationships/slideLayout" Target="../slideLayouts/slideLayout45.xml"/><Relationship Id="rId16" Type="http://schemas.openxmlformats.org/officeDocument/2006/relationships/slideLayout" Target="../slideLayouts/slideLayout59.xml"/><Relationship Id="rId20" Type="http://schemas.openxmlformats.org/officeDocument/2006/relationships/slideLayout" Target="../slideLayouts/slideLayout63.xml"/><Relationship Id="rId29" Type="http://schemas.openxmlformats.org/officeDocument/2006/relationships/slideLayout" Target="../slideLayouts/slideLayout72.xml"/><Relationship Id="rId41" Type="http://schemas.openxmlformats.org/officeDocument/2006/relationships/slideLayout" Target="../slideLayouts/slideLayout84.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24" Type="http://schemas.openxmlformats.org/officeDocument/2006/relationships/slideLayout" Target="../slideLayouts/slideLayout67.xml"/><Relationship Id="rId32" Type="http://schemas.openxmlformats.org/officeDocument/2006/relationships/slideLayout" Target="../slideLayouts/slideLayout75.xml"/><Relationship Id="rId37" Type="http://schemas.openxmlformats.org/officeDocument/2006/relationships/slideLayout" Target="../slideLayouts/slideLayout80.xml"/><Relationship Id="rId40" Type="http://schemas.openxmlformats.org/officeDocument/2006/relationships/slideLayout" Target="../slideLayouts/slideLayout83.xml"/><Relationship Id="rId5" Type="http://schemas.openxmlformats.org/officeDocument/2006/relationships/slideLayout" Target="../slideLayouts/slideLayout48.xml"/><Relationship Id="rId15" Type="http://schemas.openxmlformats.org/officeDocument/2006/relationships/slideLayout" Target="../slideLayouts/slideLayout58.xml"/><Relationship Id="rId23" Type="http://schemas.openxmlformats.org/officeDocument/2006/relationships/slideLayout" Target="../slideLayouts/slideLayout66.xml"/><Relationship Id="rId28" Type="http://schemas.openxmlformats.org/officeDocument/2006/relationships/slideLayout" Target="../slideLayouts/slideLayout71.xml"/><Relationship Id="rId36" Type="http://schemas.openxmlformats.org/officeDocument/2006/relationships/slideLayout" Target="../slideLayouts/slideLayout79.xml"/><Relationship Id="rId10" Type="http://schemas.openxmlformats.org/officeDocument/2006/relationships/slideLayout" Target="../slideLayouts/slideLayout53.xml"/><Relationship Id="rId19" Type="http://schemas.openxmlformats.org/officeDocument/2006/relationships/slideLayout" Target="../slideLayouts/slideLayout62.xml"/><Relationship Id="rId31" Type="http://schemas.openxmlformats.org/officeDocument/2006/relationships/slideLayout" Target="../slideLayouts/slideLayout74.xml"/><Relationship Id="rId44" Type="http://schemas.openxmlformats.org/officeDocument/2006/relationships/image" Target="../media/image1.png"/><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 Id="rId22" Type="http://schemas.openxmlformats.org/officeDocument/2006/relationships/slideLayout" Target="../slideLayouts/slideLayout65.xml"/><Relationship Id="rId27" Type="http://schemas.openxmlformats.org/officeDocument/2006/relationships/slideLayout" Target="../slideLayouts/slideLayout70.xml"/><Relationship Id="rId30" Type="http://schemas.openxmlformats.org/officeDocument/2006/relationships/slideLayout" Target="../slideLayouts/slideLayout73.xml"/><Relationship Id="rId35" Type="http://schemas.openxmlformats.org/officeDocument/2006/relationships/slideLayout" Target="../slideLayouts/slideLayout78.xml"/><Relationship Id="rId43" Type="http://schemas.openxmlformats.org/officeDocument/2006/relationships/theme" Target="../theme/theme2.xml"/><Relationship Id="rId8" Type="http://schemas.openxmlformats.org/officeDocument/2006/relationships/slideLayout" Target="../slideLayouts/slideLayout51.xml"/><Relationship Id="rId3" Type="http://schemas.openxmlformats.org/officeDocument/2006/relationships/slideLayout" Target="../slideLayouts/slideLayout46.xml"/><Relationship Id="rId12" Type="http://schemas.openxmlformats.org/officeDocument/2006/relationships/slideLayout" Target="../slideLayouts/slideLayout55.xml"/><Relationship Id="rId17" Type="http://schemas.openxmlformats.org/officeDocument/2006/relationships/slideLayout" Target="../slideLayouts/slideLayout60.xml"/><Relationship Id="rId25" Type="http://schemas.openxmlformats.org/officeDocument/2006/relationships/slideLayout" Target="../slideLayouts/slideLayout68.xml"/><Relationship Id="rId33" Type="http://schemas.openxmlformats.org/officeDocument/2006/relationships/slideLayout" Target="../slideLayouts/slideLayout76.xml"/><Relationship Id="rId38" Type="http://schemas.openxmlformats.org/officeDocument/2006/relationships/slideLayout" Target="../slideLayouts/slideLayout8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Image 7" descr="Une image contenant alimentation&#10;&#10;Description générée automatiquement">
            <a:extLst>
              <a:ext uri="{FF2B5EF4-FFF2-40B4-BE49-F238E27FC236}">
                <a16:creationId xmlns:a16="http://schemas.microsoft.com/office/drawing/2014/main" id="{8E264B87-B7E8-47BF-BC87-2D2E37668E67}"/>
              </a:ext>
            </a:extLst>
          </p:cNvPr>
          <p:cNvPicPr>
            <a:picLocks noChangeAspect="1"/>
          </p:cNvPicPr>
          <p:nvPr/>
        </p:nvPicPr>
        <p:blipFill>
          <a:blip r:embed="rId45"/>
          <a:stretch>
            <a:fillRect/>
          </a:stretch>
        </p:blipFill>
        <p:spPr>
          <a:xfrm>
            <a:off x="9595390" y="5907628"/>
            <a:ext cx="2099671" cy="961074"/>
          </a:xfrm>
          <a:prstGeom prst="rect">
            <a:avLst/>
          </a:prstGeom>
        </p:spPr>
      </p:pic>
      <p:sp>
        <p:nvSpPr>
          <p:cNvPr id="4" name="Espace réservé de la date 3">
            <a:extLst>
              <a:ext uri="{FF2B5EF4-FFF2-40B4-BE49-F238E27FC236}">
                <a16:creationId xmlns:a16="http://schemas.microsoft.com/office/drawing/2014/main" id="{FDD59078-F0EA-4B2B-B92A-CB1D0AA4F88E}"/>
              </a:ext>
            </a:extLst>
          </p:cNvPr>
          <p:cNvSpPr>
            <a:spLocks noGrp="1"/>
          </p:cNvSpPr>
          <p:nvPr>
            <p:ph type="dt" sz="half" idx="2"/>
          </p:nvPr>
        </p:nvSpPr>
        <p:spPr>
          <a:xfrm>
            <a:off x="1273095" y="6229647"/>
            <a:ext cx="1800000" cy="288000"/>
          </a:xfrm>
          <a:prstGeom prst="rect">
            <a:avLst/>
          </a:prstGeom>
        </p:spPr>
        <p:txBody>
          <a:bodyPr vert="horz" lIns="91440" tIns="45720" rIns="0" bIns="45720" rtlCol="0" anchor="ctr">
            <a:noAutofit/>
          </a:bodyPr>
          <a:lstStyle>
            <a:lvl1pPr algn="r">
              <a:defRPr sz="1200">
                <a:solidFill>
                  <a:schemeClr val="tx1"/>
                </a:solidFill>
              </a:defRPr>
            </a:lvl1pPr>
          </a:lstStyle>
          <a:p>
            <a:fld id="{A860558D-47B3-CE46-BCFD-EEB8EC94E2E9}" type="datetime1">
              <a:rPr lang="fr-FR" smtClean="0"/>
              <a:t>18/03/2024</a:t>
            </a:fld>
            <a:endParaRPr lang="fr-FR" dirty="0"/>
          </a:p>
        </p:txBody>
      </p:sp>
      <p:sp>
        <p:nvSpPr>
          <p:cNvPr id="6" name="Espace réservé du numéro de diapositive 5">
            <a:extLst>
              <a:ext uri="{FF2B5EF4-FFF2-40B4-BE49-F238E27FC236}">
                <a16:creationId xmlns:a16="http://schemas.microsoft.com/office/drawing/2014/main" id="{2A1B493F-9EAA-4161-9132-F480E263F13A}"/>
              </a:ext>
            </a:extLst>
          </p:cNvPr>
          <p:cNvSpPr>
            <a:spLocks noGrp="1"/>
          </p:cNvSpPr>
          <p:nvPr>
            <p:ph type="sldNum" sz="quarter" idx="4"/>
          </p:nvPr>
        </p:nvSpPr>
        <p:spPr>
          <a:xfrm>
            <a:off x="395469" y="6229647"/>
            <a:ext cx="720000" cy="288000"/>
          </a:xfrm>
          <a:prstGeom prst="rect">
            <a:avLst/>
          </a:prstGeom>
        </p:spPr>
        <p:txBody>
          <a:bodyPr vert="horz" lIns="91440" tIns="45720" rIns="91440" bIns="45720" rtlCol="0" anchor="ctr">
            <a:noAutofit/>
          </a:bodyPr>
          <a:lstStyle>
            <a:lvl1pPr algn="l">
              <a:defRPr sz="1200">
                <a:solidFill>
                  <a:schemeClr val="tx1"/>
                </a:solidFill>
              </a:defRPr>
            </a:lvl1pPr>
          </a:lstStyle>
          <a:p>
            <a:fld id="{975A587B-5814-4D9B-9598-FE9CB954CB01}" type="slidenum">
              <a:rPr lang="fr-FR" smtClean="0"/>
              <a:pPr/>
              <a:t>‹N°›</a:t>
            </a:fld>
            <a:endParaRPr lang="fr-FR" dirty="0"/>
          </a:p>
        </p:txBody>
      </p:sp>
      <p:sp>
        <p:nvSpPr>
          <p:cNvPr id="12" name="Espace réservé du titre 11">
            <a:extLst>
              <a:ext uri="{FF2B5EF4-FFF2-40B4-BE49-F238E27FC236}">
                <a16:creationId xmlns:a16="http://schemas.microsoft.com/office/drawing/2014/main" id="{55144D2C-A2A5-B94C-B384-9177ADFC1F15}"/>
              </a:ext>
            </a:extLst>
          </p:cNvPr>
          <p:cNvSpPr>
            <a:spLocks noGrp="1"/>
          </p:cNvSpPr>
          <p:nvPr>
            <p:ph type="title"/>
          </p:nvPr>
        </p:nvSpPr>
        <p:spPr>
          <a:xfrm>
            <a:off x="498660" y="494778"/>
            <a:ext cx="11196000" cy="1114817"/>
          </a:xfrm>
          <a:prstGeom prst="rect">
            <a:avLst/>
          </a:prstGeom>
          <a:solidFill>
            <a:schemeClr val="tx1"/>
          </a:solidFill>
          <a:ln w="3175">
            <a:noFill/>
          </a:ln>
        </p:spPr>
        <p:txBody>
          <a:bodyPr vert="horz" lIns="864000" tIns="72000" rIns="72000" bIns="72000" rtlCol="0" anchor="ctr">
            <a:normAutofit/>
          </a:bodyPr>
          <a:lstStyle/>
          <a:p>
            <a:r>
              <a:rPr lang="fr-FR" dirty="0"/>
              <a:t>Cliquez pour ajouter un titre</a:t>
            </a:r>
          </a:p>
        </p:txBody>
      </p:sp>
      <p:sp>
        <p:nvSpPr>
          <p:cNvPr id="2" name="Espace réservé du texte 1">
            <a:extLst>
              <a:ext uri="{FF2B5EF4-FFF2-40B4-BE49-F238E27FC236}">
                <a16:creationId xmlns:a16="http://schemas.microsoft.com/office/drawing/2014/main" id="{9D6D73F9-492D-4585-A4AD-255F5B73B76F}"/>
              </a:ext>
            </a:extLst>
          </p:cNvPr>
          <p:cNvSpPr>
            <a:spLocks noGrp="1"/>
          </p:cNvSpPr>
          <p:nvPr>
            <p:ph type="body" idx="1"/>
          </p:nvPr>
        </p:nvSpPr>
        <p:spPr>
          <a:xfrm>
            <a:off x="1273095" y="2087731"/>
            <a:ext cx="10421565" cy="3780000"/>
          </a:xfrm>
          <a:prstGeom prst="rect">
            <a:avLst/>
          </a:prstGeom>
          <a:ln w="3175">
            <a:noFill/>
          </a:ln>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3"/>
            <a:endParaRPr lang="fr-FR" dirty="0"/>
          </a:p>
          <a:p>
            <a:pPr lvl="4"/>
            <a:endParaRPr lang="fr-FR" dirty="0"/>
          </a:p>
        </p:txBody>
      </p:sp>
    </p:spTree>
    <p:extLst>
      <p:ext uri="{BB962C8B-B14F-4D97-AF65-F5344CB8AC3E}">
        <p14:creationId xmlns:p14="http://schemas.microsoft.com/office/powerpoint/2010/main" val="908878589"/>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 id="2147483670" r:id="rId21"/>
    <p:sldLayoutId id="2147483671" r:id="rId22"/>
    <p:sldLayoutId id="2147483672" r:id="rId23"/>
    <p:sldLayoutId id="2147483673" r:id="rId24"/>
    <p:sldLayoutId id="2147483674" r:id="rId25"/>
    <p:sldLayoutId id="2147483675" r:id="rId26"/>
    <p:sldLayoutId id="2147483676" r:id="rId27"/>
    <p:sldLayoutId id="2147483677" r:id="rId28"/>
    <p:sldLayoutId id="2147483678" r:id="rId29"/>
    <p:sldLayoutId id="2147483679" r:id="rId30"/>
    <p:sldLayoutId id="2147483680" r:id="rId31"/>
    <p:sldLayoutId id="2147483681" r:id="rId32"/>
    <p:sldLayoutId id="2147483682" r:id="rId33"/>
    <p:sldLayoutId id="2147483683" r:id="rId34"/>
    <p:sldLayoutId id="2147483684" r:id="rId35"/>
    <p:sldLayoutId id="2147483685" r:id="rId36"/>
    <p:sldLayoutId id="2147483686" r:id="rId37"/>
    <p:sldLayoutId id="2147483687" r:id="rId38"/>
    <p:sldLayoutId id="2147483688" r:id="rId39"/>
    <p:sldLayoutId id="2147483689" r:id="rId40"/>
    <p:sldLayoutId id="2147483690" r:id="rId41"/>
    <p:sldLayoutId id="2147483691" r:id="rId42"/>
    <p:sldLayoutId id="2147483738" r:id="rId43"/>
  </p:sldLayoutIdLst>
  <p:hf hdr="0" ftr="0"/>
  <p:txStyles>
    <p:titleStyle>
      <a:lvl1pPr algn="l" defTabSz="914400" rtl="0" eaLnBrk="1" latinLnBrk="0" hangingPunct="1">
        <a:lnSpc>
          <a:spcPct val="90000"/>
        </a:lnSpc>
        <a:spcBef>
          <a:spcPct val="0"/>
        </a:spcBef>
        <a:buNone/>
        <a:defRPr sz="2200" b="1" kern="1200" cap="all" baseline="0">
          <a:solidFill>
            <a:schemeClr val="bg1"/>
          </a:solidFill>
          <a:latin typeface="+mj-lt"/>
          <a:ea typeface="+mj-ea"/>
          <a:cs typeface="+mj-cs"/>
        </a:defRPr>
      </a:lvl1pPr>
    </p:titleStyle>
    <p:bodyStyle>
      <a:lvl1pPr marL="0" indent="0" algn="l" defTabSz="914400" rtl="0" eaLnBrk="1" latinLnBrk="0" hangingPunct="1">
        <a:lnSpc>
          <a:spcPct val="110000"/>
        </a:lnSpc>
        <a:spcBef>
          <a:spcPts val="600"/>
        </a:spcBef>
        <a:spcAft>
          <a:spcPts val="0"/>
        </a:spcAft>
        <a:buClr>
          <a:schemeClr val="tx2"/>
        </a:buClr>
        <a:buFont typeface="Symbol" panose="05050102010706020507" pitchFamily="18" charset="2"/>
        <a:buNone/>
        <a:defRPr sz="2000" b="0" kern="1200">
          <a:solidFill>
            <a:schemeClr val="tx2"/>
          </a:solidFill>
          <a:latin typeface="+mn-lt"/>
          <a:ea typeface="+mn-ea"/>
          <a:cs typeface="+mn-cs"/>
        </a:defRPr>
      </a:lvl1pPr>
      <a:lvl2pPr marL="174625" indent="-174625" algn="l" defTabSz="914400" rtl="0" eaLnBrk="1" latinLnBrk="0" hangingPunct="1">
        <a:lnSpc>
          <a:spcPct val="110000"/>
        </a:lnSpc>
        <a:spcBef>
          <a:spcPts val="600"/>
        </a:spcBef>
        <a:spcAft>
          <a:spcPts val="0"/>
        </a:spcAft>
        <a:buClr>
          <a:schemeClr val="tx2"/>
        </a:buClr>
        <a:buSzPct val="120000"/>
        <a:buFont typeface="Arial" panose="020B0604020202020204" pitchFamily="34" charset="0"/>
        <a:buChar char="•"/>
        <a:defRPr sz="1600" b="1" i="0" kern="1200">
          <a:solidFill>
            <a:schemeClr val="tx1"/>
          </a:solidFill>
          <a:latin typeface="+mn-lt"/>
          <a:ea typeface="+mn-ea"/>
          <a:cs typeface="+mn-cs"/>
        </a:defRPr>
      </a:lvl2pPr>
      <a:lvl3pPr marL="358775" indent="-184150" algn="l" defTabSz="914400" rtl="0" eaLnBrk="1" latinLnBrk="0" hangingPunct="1">
        <a:lnSpc>
          <a:spcPct val="110000"/>
        </a:lnSpc>
        <a:spcBef>
          <a:spcPts val="300"/>
        </a:spcBef>
        <a:spcAft>
          <a:spcPts val="0"/>
        </a:spcAft>
        <a:buClr>
          <a:schemeClr val="tx2"/>
        </a:buClr>
        <a:buFont typeface="Arial" panose="020B0604020202020204" pitchFamily="34" charset="0"/>
        <a:buChar char="-"/>
        <a:defRPr sz="1600" b="0" kern="1200">
          <a:solidFill>
            <a:schemeClr val="tx1"/>
          </a:solidFill>
          <a:latin typeface="+mn-lt"/>
          <a:ea typeface="+mn-ea"/>
          <a:cs typeface="+mn-cs"/>
        </a:defRPr>
      </a:lvl3pPr>
      <a:lvl4pPr marL="530225" indent="-171450" algn="l" defTabSz="914400" rtl="0" eaLnBrk="1" latinLnBrk="0" hangingPunct="1">
        <a:lnSpc>
          <a:spcPct val="110000"/>
        </a:lnSpc>
        <a:spcBef>
          <a:spcPts val="0"/>
        </a:spcBef>
        <a:spcAft>
          <a:spcPts val="0"/>
        </a:spcAft>
        <a:buClr>
          <a:schemeClr val="tx2"/>
        </a:buClr>
        <a:buSzPct val="100000"/>
        <a:buFont typeface="Arial" panose="020B0604020202020204" pitchFamily="34" charset="0"/>
        <a:buChar char="•"/>
        <a:defRPr sz="1200" b="0" kern="1200">
          <a:solidFill>
            <a:schemeClr val="tx1"/>
          </a:solidFill>
          <a:latin typeface="+mn-lt"/>
          <a:ea typeface="+mn-ea"/>
          <a:cs typeface="+mn-cs"/>
        </a:defRPr>
      </a:lvl4pPr>
      <a:lvl5pPr marL="538163" indent="-80963" algn="l" defTabSz="914400" rtl="0" eaLnBrk="1" latinLnBrk="0" hangingPunct="1">
        <a:lnSpc>
          <a:spcPct val="110000"/>
        </a:lnSpc>
        <a:spcBef>
          <a:spcPts val="0"/>
        </a:spcBef>
        <a:spcAft>
          <a:spcPts val="0"/>
        </a:spcAft>
        <a:buFont typeface="Arial" panose="020B0604020202020204" pitchFamily="34" charset="0"/>
        <a:buNone/>
        <a:defRPr sz="1200"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Image 7" descr="Une image contenant alimentation&#10;&#10;Description générée automatiquement">
            <a:extLst>
              <a:ext uri="{FF2B5EF4-FFF2-40B4-BE49-F238E27FC236}">
                <a16:creationId xmlns:a16="http://schemas.microsoft.com/office/drawing/2014/main" id="{8E264B87-B7E8-47BF-BC87-2D2E37668E67}"/>
              </a:ext>
            </a:extLst>
          </p:cNvPr>
          <p:cNvPicPr>
            <a:picLocks noChangeAspect="1"/>
          </p:cNvPicPr>
          <p:nvPr/>
        </p:nvPicPr>
        <p:blipFill>
          <a:blip r:embed="rId44"/>
          <a:stretch>
            <a:fillRect/>
          </a:stretch>
        </p:blipFill>
        <p:spPr>
          <a:xfrm>
            <a:off x="9595390" y="5907628"/>
            <a:ext cx="2099671" cy="961074"/>
          </a:xfrm>
          <a:prstGeom prst="rect">
            <a:avLst/>
          </a:prstGeom>
        </p:spPr>
      </p:pic>
      <p:sp>
        <p:nvSpPr>
          <p:cNvPr id="4" name="Espace réservé de la date 3">
            <a:extLst>
              <a:ext uri="{FF2B5EF4-FFF2-40B4-BE49-F238E27FC236}">
                <a16:creationId xmlns:a16="http://schemas.microsoft.com/office/drawing/2014/main" id="{FDD59078-F0EA-4B2B-B92A-CB1D0AA4F88E}"/>
              </a:ext>
            </a:extLst>
          </p:cNvPr>
          <p:cNvSpPr>
            <a:spLocks noGrp="1"/>
          </p:cNvSpPr>
          <p:nvPr>
            <p:ph type="dt" sz="half" idx="2"/>
          </p:nvPr>
        </p:nvSpPr>
        <p:spPr>
          <a:xfrm>
            <a:off x="1273095" y="6229647"/>
            <a:ext cx="1800000" cy="288000"/>
          </a:xfrm>
          <a:prstGeom prst="rect">
            <a:avLst/>
          </a:prstGeom>
        </p:spPr>
        <p:txBody>
          <a:bodyPr vert="horz" lIns="91440" tIns="45720" rIns="0" bIns="45720" rtlCol="0" anchor="ctr">
            <a:noAutofit/>
          </a:bodyPr>
          <a:lstStyle>
            <a:lvl1pPr algn="r">
              <a:defRPr sz="1200">
                <a:solidFill>
                  <a:schemeClr val="tx1"/>
                </a:solidFill>
              </a:defRPr>
            </a:lvl1pPr>
          </a:lstStyle>
          <a:p>
            <a:fld id="{A860558D-47B3-CE46-BCFD-EEB8EC94E2E9}" type="datetime1">
              <a:rPr lang="fr-FR" smtClean="0">
                <a:solidFill>
                  <a:srgbClr val="0C419A"/>
                </a:solidFill>
              </a:rPr>
              <a:pPr/>
              <a:t>18/03/2024</a:t>
            </a:fld>
            <a:endParaRPr lang="fr-FR" dirty="0">
              <a:solidFill>
                <a:srgbClr val="0C419A"/>
              </a:solidFill>
            </a:endParaRPr>
          </a:p>
        </p:txBody>
      </p:sp>
      <p:sp>
        <p:nvSpPr>
          <p:cNvPr id="6" name="Espace réservé du numéro de diapositive 5">
            <a:extLst>
              <a:ext uri="{FF2B5EF4-FFF2-40B4-BE49-F238E27FC236}">
                <a16:creationId xmlns:a16="http://schemas.microsoft.com/office/drawing/2014/main" id="{2A1B493F-9EAA-4161-9132-F480E263F13A}"/>
              </a:ext>
            </a:extLst>
          </p:cNvPr>
          <p:cNvSpPr>
            <a:spLocks noGrp="1"/>
          </p:cNvSpPr>
          <p:nvPr>
            <p:ph type="sldNum" sz="quarter" idx="4"/>
          </p:nvPr>
        </p:nvSpPr>
        <p:spPr>
          <a:xfrm>
            <a:off x="395469" y="6229647"/>
            <a:ext cx="720000" cy="288000"/>
          </a:xfrm>
          <a:prstGeom prst="rect">
            <a:avLst/>
          </a:prstGeom>
        </p:spPr>
        <p:txBody>
          <a:bodyPr vert="horz" lIns="91440" tIns="45720" rIns="91440" bIns="45720" rtlCol="0" anchor="ctr">
            <a:noAutofit/>
          </a:bodyPr>
          <a:lstStyle>
            <a:lvl1pPr algn="l">
              <a:defRPr sz="1200">
                <a:solidFill>
                  <a:schemeClr val="tx1"/>
                </a:solidFill>
              </a:defRPr>
            </a:lvl1pPr>
          </a:lstStyle>
          <a:p>
            <a:fld id="{975A587B-5814-4D9B-9598-FE9CB954CB01}" type="slidenum">
              <a:rPr lang="fr-FR" smtClean="0">
                <a:solidFill>
                  <a:srgbClr val="0C419A"/>
                </a:solidFill>
              </a:rPr>
              <a:pPr/>
              <a:t>‹N°›</a:t>
            </a:fld>
            <a:endParaRPr lang="fr-FR" dirty="0">
              <a:solidFill>
                <a:srgbClr val="0C419A"/>
              </a:solidFill>
            </a:endParaRPr>
          </a:p>
        </p:txBody>
      </p:sp>
      <p:sp>
        <p:nvSpPr>
          <p:cNvPr id="12" name="Espace réservé du titre 11">
            <a:extLst>
              <a:ext uri="{FF2B5EF4-FFF2-40B4-BE49-F238E27FC236}">
                <a16:creationId xmlns:a16="http://schemas.microsoft.com/office/drawing/2014/main" id="{55144D2C-A2A5-B94C-B384-9177ADFC1F15}"/>
              </a:ext>
            </a:extLst>
          </p:cNvPr>
          <p:cNvSpPr>
            <a:spLocks noGrp="1"/>
          </p:cNvSpPr>
          <p:nvPr>
            <p:ph type="title"/>
          </p:nvPr>
        </p:nvSpPr>
        <p:spPr>
          <a:xfrm>
            <a:off x="498660" y="494778"/>
            <a:ext cx="11196000" cy="1114817"/>
          </a:xfrm>
          <a:prstGeom prst="rect">
            <a:avLst/>
          </a:prstGeom>
          <a:solidFill>
            <a:schemeClr val="tx1"/>
          </a:solidFill>
          <a:ln w="3175">
            <a:noFill/>
          </a:ln>
        </p:spPr>
        <p:txBody>
          <a:bodyPr vert="horz" lIns="864000" tIns="72000" rIns="72000" bIns="72000" rtlCol="0" anchor="ctr">
            <a:normAutofit/>
          </a:bodyPr>
          <a:lstStyle/>
          <a:p>
            <a:r>
              <a:rPr lang="fr-FR" dirty="0"/>
              <a:t>Cliquez pour ajouter un titre</a:t>
            </a:r>
          </a:p>
        </p:txBody>
      </p:sp>
      <p:sp>
        <p:nvSpPr>
          <p:cNvPr id="2" name="Espace réservé du texte 1">
            <a:extLst>
              <a:ext uri="{FF2B5EF4-FFF2-40B4-BE49-F238E27FC236}">
                <a16:creationId xmlns:a16="http://schemas.microsoft.com/office/drawing/2014/main" id="{9D6D73F9-492D-4585-A4AD-255F5B73B76F}"/>
              </a:ext>
            </a:extLst>
          </p:cNvPr>
          <p:cNvSpPr>
            <a:spLocks noGrp="1"/>
          </p:cNvSpPr>
          <p:nvPr>
            <p:ph type="body" idx="1"/>
          </p:nvPr>
        </p:nvSpPr>
        <p:spPr>
          <a:xfrm>
            <a:off x="1273095" y="2087731"/>
            <a:ext cx="10421565" cy="3780000"/>
          </a:xfrm>
          <a:prstGeom prst="rect">
            <a:avLst/>
          </a:prstGeom>
          <a:ln w="3175">
            <a:noFill/>
          </a:ln>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3"/>
            <a:endParaRPr lang="fr-FR" dirty="0"/>
          </a:p>
          <a:p>
            <a:pPr lvl="4"/>
            <a:endParaRPr lang="fr-FR" dirty="0"/>
          </a:p>
        </p:txBody>
      </p:sp>
    </p:spTree>
    <p:extLst>
      <p:ext uri="{BB962C8B-B14F-4D97-AF65-F5344CB8AC3E}">
        <p14:creationId xmlns:p14="http://schemas.microsoft.com/office/powerpoint/2010/main" val="815272105"/>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 id="2147483713" r:id="rId18"/>
    <p:sldLayoutId id="2147483714" r:id="rId19"/>
    <p:sldLayoutId id="2147483715" r:id="rId20"/>
    <p:sldLayoutId id="2147483716" r:id="rId21"/>
    <p:sldLayoutId id="2147483717" r:id="rId22"/>
    <p:sldLayoutId id="2147483718" r:id="rId23"/>
    <p:sldLayoutId id="2147483719" r:id="rId24"/>
    <p:sldLayoutId id="2147483720" r:id="rId25"/>
    <p:sldLayoutId id="2147483721" r:id="rId26"/>
    <p:sldLayoutId id="2147483722" r:id="rId27"/>
    <p:sldLayoutId id="2147483723" r:id="rId28"/>
    <p:sldLayoutId id="2147483724" r:id="rId29"/>
    <p:sldLayoutId id="2147483725" r:id="rId30"/>
    <p:sldLayoutId id="2147483726" r:id="rId31"/>
    <p:sldLayoutId id="2147483727" r:id="rId32"/>
    <p:sldLayoutId id="2147483728" r:id="rId33"/>
    <p:sldLayoutId id="2147483729" r:id="rId34"/>
    <p:sldLayoutId id="2147483730" r:id="rId35"/>
    <p:sldLayoutId id="2147483731" r:id="rId36"/>
    <p:sldLayoutId id="2147483732" r:id="rId37"/>
    <p:sldLayoutId id="2147483733" r:id="rId38"/>
    <p:sldLayoutId id="2147483734" r:id="rId39"/>
    <p:sldLayoutId id="2147483735" r:id="rId40"/>
    <p:sldLayoutId id="2147483736" r:id="rId41"/>
    <p:sldLayoutId id="2147483737" r:id="rId42"/>
  </p:sldLayoutIdLst>
  <p:hf hdr="0" ftr="0"/>
  <p:txStyles>
    <p:titleStyle>
      <a:lvl1pPr algn="l" defTabSz="914400" rtl="0" eaLnBrk="1" latinLnBrk="0" hangingPunct="1">
        <a:lnSpc>
          <a:spcPct val="90000"/>
        </a:lnSpc>
        <a:spcBef>
          <a:spcPct val="0"/>
        </a:spcBef>
        <a:buNone/>
        <a:defRPr sz="2200" b="1" kern="1200" cap="all" baseline="0">
          <a:solidFill>
            <a:schemeClr val="bg1"/>
          </a:solidFill>
          <a:latin typeface="+mj-lt"/>
          <a:ea typeface="+mj-ea"/>
          <a:cs typeface="+mj-cs"/>
        </a:defRPr>
      </a:lvl1pPr>
    </p:titleStyle>
    <p:bodyStyle>
      <a:lvl1pPr marL="0" indent="0" algn="l" defTabSz="914400" rtl="0" eaLnBrk="1" latinLnBrk="0" hangingPunct="1">
        <a:lnSpc>
          <a:spcPct val="110000"/>
        </a:lnSpc>
        <a:spcBef>
          <a:spcPts val="600"/>
        </a:spcBef>
        <a:spcAft>
          <a:spcPts val="0"/>
        </a:spcAft>
        <a:buClr>
          <a:schemeClr val="tx2"/>
        </a:buClr>
        <a:buFont typeface="Symbol" panose="05050102010706020507" pitchFamily="18" charset="2"/>
        <a:buNone/>
        <a:defRPr sz="2000" b="0" kern="1200">
          <a:solidFill>
            <a:schemeClr val="tx2"/>
          </a:solidFill>
          <a:latin typeface="+mn-lt"/>
          <a:ea typeface="+mn-ea"/>
          <a:cs typeface="+mn-cs"/>
        </a:defRPr>
      </a:lvl1pPr>
      <a:lvl2pPr marL="174625" indent="-174625" algn="l" defTabSz="914400" rtl="0" eaLnBrk="1" latinLnBrk="0" hangingPunct="1">
        <a:lnSpc>
          <a:spcPct val="110000"/>
        </a:lnSpc>
        <a:spcBef>
          <a:spcPts val="600"/>
        </a:spcBef>
        <a:spcAft>
          <a:spcPts val="0"/>
        </a:spcAft>
        <a:buClr>
          <a:schemeClr val="tx2"/>
        </a:buClr>
        <a:buSzPct val="120000"/>
        <a:buFont typeface="Arial" panose="020B0604020202020204" pitchFamily="34" charset="0"/>
        <a:buChar char="•"/>
        <a:defRPr sz="1600" b="1" i="0" kern="1200">
          <a:solidFill>
            <a:schemeClr val="tx1"/>
          </a:solidFill>
          <a:latin typeface="+mn-lt"/>
          <a:ea typeface="+mn-ea"/>
          <a:cs typeface="+mn-cs"/>
        </a:defRPr>
      </a:lvl2pPr>
      <a:lvl3pPr marL="358775" indent="-184150" algn="l" defTabSz="914400" rtl="0" eaLnBrk="1" latinLnBrk="0" hangingPunct="1">
        <a:lnSpc>
          <a:spcPct val="110000"/>
        </a:lnSpc>
        <a:spcBef>
          <a:spcPts val="300"/>
        </a:spcBef>
        <a:spcAft>
          <a:spcPts val="0"/>
        </a:spcAft>
        <a:buClr>
          <a:schemeClr val="tx2"/>
        </a:buClr>
        <a:buFont typeface="Arial" panose="020B0604020202020204" pitchFamily="34" charset="0"/>
        <a:buChar char="-"/>
        <a:defRPr sz="1600" b="0" kern="1200">
          <a:solidFill>
            <a:schemeClr val="tx1"/>
          </a:solidFill>
          <a:latin typeface="+mn-lt"/>
          <a:ea typeface="+mn-ea"/>
          <a:cs typeface="+mn-cs"/>
        </a:defRPr>
      </a:lvl3pPr>
      <a:lvl4pPr marL="530225" indent="-171450" algn="l" defTabSz="914400" rtl="0" eaLnBrk="1" latinLnBrk="0" hangingPunct="1">
        <a:lnSpc>
          <a:spcPct val="110000"/>
        </a:lnSpc>
        <a:spcBef>
          <a:spcPts val="0"/>
        </a:spcBef>
        <a:spcAft>
          <a:spcPts val="0"/>
        </a:spcAft>
        <a:buClr>
          <a:schemeClr val="tx2"/>
        </a:buClr>
        <a:buSzPct val="100000"/>
        <a:buFont typeface="Arial" panose="020B0604020202020204" pitchFamily="34" charset="0"/>
        <a:buChar char="•"/>
        <a:defRPr sz="1200" b="0" kern="1200">
          <a:solidFill>
            <a:schemeClr val="tx1"/>
          </a:solidFill>
          <a:latin typeface="+mn-lt"/>
          <a:ea typeface="+mn-ea"/>
          <a:cs typeface="+mn-cs"/>
        </a:defRPr>
      </a:lvl4pPr>
      <a:lvl5pPr marL="538163" indent="-80963" algn="l" defTabSz="914400" rtl="0" eaLnBrk="1" latinLnBrk="0" hangingPunct="1">
        <a:lnSpc>
          <a:spcPct val="110000"/>
        </a:lnSpc>
        <a:spcBef>
          <a:spcPts val="0"/>
        </a:spcBef>
        <a:spcAft>
          <a:spcPts val="0"/>
        </a:spcAft>
        <a:buFont typeface="Arial" panose="020B0604020202020204" pitchFamily="34" charset="0"/>
        <a:buNone/>
        <a:defRPr sz="1200"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5982" y="1915913"/>
            <a:ext cx="11178400" cy="4372345"/>
          </a:xfrm>
        </p:spPr>
        <p:txBody>
          <a:bodyPr>
            <a:normAutofit fontScale="90000"/>
          </a:bodyPr>
          <a:lstStyle/>
          <a:p>
            <a:r>
              <a:rPr lang="fr-FR" sz="5300" dirty="0" smtClean="0"/>
              <a:t>inégalités de santé – médecine de ville</a:t>
            </a:r>
            <a:r>
              <a:rPr lang="fr-FR" sz="3600" dirty="0"/>
              <a:t/>
            </a:r>
            <a:br>
              <a:rPr lang="fr-FR" sz="3600" dirty="0"/>
            </a:br>
            <a:r>
              <a:rPr lang="fr-FR" sz="5300" dirty="0"/>
              <a:t/>
            </a:r>
            <a:br>
              <a:rPr lang="fr-FR" sz="5300" dirty="0"/>
            </a:br>
            <a:r>
              <a:rPr lang="fr-FR" sz="3200" dirty="0"/>
              <a:t/>
            </a:r>
            <a:br>
              <a:rPr lang="fr-FR" sz="3200" dirty="0"/>
            </a:br>
            <a:r>
              <a:rPr lang="fr-FR" sz="4000" dirty="0"/>
              <a:t/>
            </a:r>
            <a:br>
              <a:rPr lang="fr-FR" sz="4000" dirty="0"/>
            </a:br>
            <a:r>
              <a:rPr lang="fr-FR" sz="4000" dirty="0"/>
              <a:t/>
            </a:r>
            <a:br>
              <a:rPr lang="fr-FR" sz="4000" dirty="0"/>
            </a:br>
            <a:r>
              <a:rPr lang="fr-FR" sz="4000" dirty="0"/>
              <a:t/>
            </a:r>
            <a:br>
              <a:rPr lang="fr-FR" sz="4000" dirty="0"/>
            </a:br>
            <a:r>
              <a:rPr lang="fr-FR" sz="2400" dirty="0"/>
              <a:t/>
            </a:r>
            <a:br>
              <a:rPr lang="fr-FR" sz="2400" dirty="0"/>
            </a:br>
            <a:r>
              <a:rPr lang="fr-FR" sz="2400" dirty="0"/>
              <a:t> </a:t>
            </a:r>
            <a:endParaRPr lang="fr-FR" sz="2000" dirty="0"/>
          </a:p>
        </p:txBody>
      </p:sp>
    </p:spTree>
    <p:extLst>
      <p:ext uri="{BB962C8B-B14F-4D97-AF65-F5344CB8AC3E}">
        <p14:creationId xmlns:p14="http://schemas.microsoft.com/office/powerpoint/2010/main" val="2399316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Espace réservé du numéro de diapositive 2"/>
          <p:cNvSpPr>
            <a:spLocks noGrp="1"/>
          </p:cNvSpPr>
          <p:nvPr>
            <p:ph type="sldNum" sz="quarter" idx="4294967295"/>
          </p:nvPr>
        </p:nvSpPr>
        <p:spPr bwMode="auto">
          <a:xfrm>
            <a:off x="395817" y="6229351"/>
            <a:ext cx="719667" cy="2889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lnSpc>
                <a:spcPct val="110000"/>
              </a:lnSpc>
              <a:spcAft>
                <a:spcPts val="1700"/>
              </a:spcAft>
              <a:buClr>
                <a:schemeClr val="tx2"/>
              </a:buClr>
              <a:buFont typeface="Symbol" pitchFamily="18" charset="2"/>
              <a:defRPr sz="2200">
                <a:solidFill>
                  <a:schemeClr val="tx2"/>
                </a:solidFill>
                <a:latin typeface="Arial" pitchFamily="34" charset="0"/>
              </a:defRPr>
            </a:lvl1pPr>
            <a:lvl2pPr marL="742950" indent="-285750" eaLnBrk="0" hangingPunct="0">
              <a:lnSpc>
                <a:spcPct val="110000"/>
              </a:lnSpc>
              <a:spcAft>
                <a:spcPts val="800"/>
              </a:spcAft>
              <a:buClr>
                <a:schemeClr val="tx2"/>
              </a:buClr>
              <a:buFont typeface="Symbol" pitchFamily="18" charset="2"/>
              <a:buChar char=""/>
              <a:defRPr sz="1600" b="1">
                <a:solidFill>
                  <a:schemeClr val="tx1"/>
                </a:solidFill>
                <a:latin typeface="Arial" pitchFamily="34" charset="0"/>
              </a:defRPr>
            </a:lvl2pPr>
            <a:lvl3pPr marL="1143000" indent="-228600" eaLnBrk="0" hangingPunct="0">
              <a:lnSpc>
                <a:spcPct val="110000"/>
              </a:lnSpc>
              <a:spcAft>
                <a:spcPts val="600"/>
              </a:spcAft>
              <a:buFont typeface="Arial" pitchFamily="34" charset="0"/>
              <a:defRPr sz="1600">
                <a:solidFill>
                  <a:schemeClr val="tx1"/>
                </a:solidFill>
                <a:latin typeface="Arial" pitchFamily="34" charset="0"/>
              </a:defRPr>
            </a:lvl3pPr>
            <a:lvl4pPr marL="1600200" indent="-228600" eaLnBrk="0" hangingPunct="0">
              <a:lnSpc>
                <a:spcPct val="110000"/>
              </a:lnSpc>
              <a:buFont typeface="Arial" pitchFamily="34" charset="0"/>
              <a:defRPr sz="1400" b="1">
                <a:solidFill>
                  <a:schemeClr val="tx1"/>
                </a:solidFill>
                <a:latin typeface="Arial" pitchFamily="34" charset="0"/>
              </a:defRPr>
            </a:lvl4pPr>
            <a:lvl5pPr marL="2057400" indent="-228600" eaLnBrk="0" hangingPunct="0">
              <a:lnSpc>
                <a:spcPct val="110000"/>
              </a:lnSpc>
              <a:buFont typeface="Arial" pitchFamily="34" charset="0"/>
              <a:defRPr sz="1200">
                <a:solidFill>
                  <a:schemeClr val="tx1"/>
                </a:solidFill>
                <a:latin typeface="Arial" pitchFamily="34" charset="0"/>
              </a:defRPr>
            </a:lvl5pPr>
            <a:lvl6pPr marL="2514600" indent="-228600" eaLnBrk="0" fontAlgn="base" hangingPunct="0">
              <a:lnSpc>
                <a:spcPct val="110000"/>
              </a:lnSpc>
              <a:spcBef>
                <a:spcPct val="0"/>
              </a:spcBef>
              <a:spcAft>
                <a:spcPct val="0"/>
              </a:spcAft>
              <a:buFont typeface="Arial" pitchFamily="34" charset="0"/>
              <a:defRPr sz="1200">
                <a:solidFill>
                  <a:schemeClr val="tx1"/>
                </a:solidFill>
                <a:latin typeface="Arial" pitchFamily="34" charset="0"/>
              </a:defRPr>
            </a:lvl6pPr>
            <a:lvl7pPr marL="2971800" indent="-228600" eaLnBrk="0" fontAlgn="base" hangingPunct="0">
              <a:lnSpc>
                <a:spcPct val="110000"/>
              </a:lnSpc>
              <a:spcBef>
                <a:spcPct val="0"/>
              </a:spcBef>
              <a:spcAft>
                <a:spcPct val="0"/>
              </a:spcAft>
              <a:buFont typeface="Arial" pitchFamily="34" charset="0"/>
              <a:defRPr sz="1200">
                <a:solidFill>
                  <a:schemeClr val="tx1"/>
                </a:solidFill>
                <a:latin typeface="Arial" pitchFamily="34" charset="0"/>
              </a:defRPr>
            </a:lvl7pPr>
            <a:lvl8pPr marL="3429000" indent="-228600" eaLnBrk="0" fontAlgn="base" hangingPunct="0">
              <a:lnSpc>
                <a:spcPct val="110000"/>
              </a:lnSpc>
              <a:spcBef>
                <a:spcPct val="0"/>
              </a:spcBef>
              <a:spcAft>
                <a:spcPct val="0"/>
              </a:spcAft>
              <a:buFont typeface="Arial" pitchFamily="34" charset="0"/>
              <a:defRPr sz="1200">
                <a:solidFill>
                  <a:schemeClr val="tx1"/>
                </a:solidFill>
                <a:latin typeface="Arial" pitchFamily="34" charset="0"/>
              </a:defRPr>
            </a:lvl8pPr>
            <a:lvl9pPr marL="3886200" indent="-228600" eaLnBrk="0" fontAlgn="base" hangingPunct="0">
              <a:lnSpc>
                <a:spcPct val="110000"/>
              </a:lnSpc>
              <a:spcBef>
                <a:spcPct val="0"/>
              </a:spcBef>
              <a:spcAft>
                <a:spcPct val="0"/>
              </a:spcAft>
              <a:buFont typeface="Arial" pitchFamily="34" charset="0"/>
              <a:defRPr sz="1200">
                <a:solidFill>
                  <a:schemeClr val="tx1"/>
                </a:solidFill>
                <a:latin typeface="Arial" pitchFamily="34" charset="0"/>
              </a:defRPr>
            </a:lvl9pPr>
          </a:lstStyle>
          <a:p>
            <a:pPr eaLnBrk="1" hangingPunct="1">
              <a:lnSpc>
                <a:spcPct val="100000"/>
              </a:lnSpc>
              <a:spcAft>
                <a:spcPct val="0"/>
              </a:spcAft>
              <a:buClrTx/>
              <a:buFontTx/>
              <a:buNone/>
            </a:pPr>
            <a:fld id="{CA289086-D4A2-4D9E-BB0A-1A6E4B7E5444}" type="slidenum">
              <a:rPr lang="fr-FR" altLang="fr-FR" sz="1200" smtClean="0">
                <a:solidFill>
                  <a:srgbClr val="0C419A"/>
                </a:solidFill>
                <a:latin typeface="Century Gothic" pitchFamily="34" charset="0"/>
              </a:rPr>
              <a:pPr eaLnBrk="1" hangingPunct="1">
                <a:lnSpc>
                  <a:spcPct val="100000"/>
                </a:lnSpc>
                <a:spcAft>
                  <a:spcPct val="0"/>
                </a:spcAft>
                <a:buClrTx/>
                <a:buFontTx/>
                <a:buNone/>
              </a:pPr>
              <a:t>2</a:t>
            </a:fld>
            <a:endParaRPr lang="fr-FR" altLang="fr-FR" sz="1200" smtClean="0">
              <a:solidFill>
                <a:srgbClr val="0C419A"/>
              </a:solidFill>
              <a:latin typeface="Century Gothic" pitchFamily="34" charset="0"/>
            </a:endParaRPr>
          </a:p>
        </p:txBody>
      </p:sp>
      <p:sp>
        <p:nvSpPr>
          <p:cNvPr id="5" name="Titre 4">
            <a:extLst/>
          </p:cNvPr>
          <p:cNvSpPr>
            <a:spLocks noGrp="1"/>
          </p:cNvSpPr>
          <p:nvPr>
            <p:ph type="title"/>
          </p:nvPr>
        </p:nvSpPr>
        <p:spPr>
          <a:xfrm>
            <a:off x="498659" y="147048"/>
            <a:ext cx="11196000" cy="973413"/>
          </a:xfrm>
          <a:solidFill>
            <a:srgbClr val="0C419A"/>
          </a:solidFill>
        </p:spPr>
        <p:txBody>
          <a:bodyPr/>
          <a:lstStyle/>
          <a:p>
            <a:pPr eaLnBrk="1" fontAlgn="auto" hangingPunct="1">
              <a:spcAft>
                <a:spcPts val="0"/>
              </a:spcAft>
              <a:defRPr/>
            </a:pPr>
            <a:r>
              <a:rPr lang="fr-FR" dirty="0" smtClean="0"/>
              <a:t>De quoi est-il question ici ?</a:t>
            </a:r>
            <a:endParaRPr lang="fr-FR" dirty="0">
              <a:solidFill>
                <a:srgbClr val="FF0000"/>
              </a:solidFill>
            </a:endParaRPr>
          </a:p>
        </p:txBody>
      </p:sp>
      <p:sp>
        <p:nvSpPr>
          <p:cNvPr id="82948" name="Espace réservé du texte 6"/>
          <p:cNvSpPr>
            <a:spLocks noGrp="1"/>
          </p:cNvSpPr>
          <p:nvPr>
            <p:ph type="body" sz="quarter" idx="4294967295"/>
          </p:nvPr>
        </p:nvSpPr>
        <p:spPr>
          <a:xfrm>
            <a:off x="584501" y="1120461"/>
            <a:ext cx="11024316" cy="4501213"/>
          </a:xfrm>
          <a:prstGeom prst="rect">
            <a:avLst/>
          </a:prstGeom>
        </p:spPr>
        <p:txBody>
          <a:bodyPr>
            <a:noAutofit/>
          </a:bodyPr>
          <a:lstStyle/>
          <a:p>
            <a:pPr lvl="1" indent="0" algn="just" eaLnBrk="1" hangingPunct="1">
              <a:buFont typeface="Symbol" pitchFamily="18" charset="2"/>
              <a:buNone/>
            </a:pPr>
            <a:r>
              <a:rPr lang="fr-FR" altLang="fr-FR" b="0" dirty="0" smtClean="0">
                <a:solidFill>
                  <a:schemeClr val="tx2"/>
                </a:solidFill>
              </a:rPr>
              <a:t>On se place du côté de l’offre de soins + point de vue de la CNAM = gestionnaire du régime général d’assurance maladie et en charge des relations conventionnelles avec les offreurs de soins en ville</a:t>
            </a:r>
          </a:p>
          <a:p>
            <a:pPr lvl="1" indent="0" algn="just" eaLnBrk="1" hangingPunct="1">
              <a:buFont typeface="Symbol" pitchFamily="18" charset="2"/>
              <a:buNone/>
            </a:pPr>
            <a:r>
              <a:rPr lang="fr-FR" altLang="fr-FR" b="0" dirty="0" smtClean="0">
                <a:solidFill>
                  <a:schemeClr val="tx2"/>
                </a:solidFill>
              </a:rPr>
              <a:t>Médecine de ville = médecins libéraux (dont MSP) + centres de santé</a:t>
            </a:r>
          </a:p>
          <a:p>
            <a:pPr lvl="1" indent="0" algn="just" eaLnBrk="1" hangingPunct="1">
              <a:buFont typeface="Symbol" pitchFamily="18" charset="2"/>
              <a:buNone/>
            </a:pPr>
            <a:r>
              <a:rPr lang="fr-FR" altLang="fr-FR" b="0" dirty="0" smtClean="0">
                <a:solidFill>
                  <a:schemeClr val="tx2"/>
                </a:solidFill>
              </a:rPr>
              <a:t>Ne couvre pas toute l’offre ambulatoire médicale : actes et consultations externes dans les établissements de santé + services d’urgence. Ne couvre pas non plus la dimension de plus en plus pluri-professionnelle de l’offre.</a:t>
            </a:r>
          </a:p>
          <a:p>
            <a:pPr lvl="1" indent="0" algn="just" eaLnBrk="1" hangingPunct="1">
              <a:buFont typeface="Symbol" pitchFamily="18" charset="2"/>
              <a:buNone/>
            </a:pPr>
            <a:r>
              <a:rPr lang="fr-FR" altLang="fr-FR" b="0" dirty="0" smtClean="0">
                <a:solidFill>
                  <a:schemeClr val="tx2"/>
                </a:solidFill>
              </a:rPr>
              <a:t>Accessibilité géographique vs accessibilité économique, sujets majeurs au cœur des préoccupations du régulateur avec 2 éléments de contexte centraux : la liberté d’installation et la liberté tarifaire (50% de spécialistes en secteur 2) </a:t>
            </a:r>
          </a:p>
          <a:p>
            <a:pPr lvl="1" indent="0" algn="just" eaLnBrk="1" hangingPunct="1">
              <a:buFont typeface="Symbol" pitchFamily="18" charset="2"/>
              <a:buNone/>
            </a:pPr>
            <a:r>
              <a:rPr lang="fr-FR" altLang="fr-FR" b="0" dirty="0" smtClean="0">
                <a:solidFill>
                  <a:schemeClr val="tx2"/>
                </a:solidFill>
              </a:rPr>
              <a:t>D’autre sources d’inégalités en santé (fracture numérique, accès l’information, la connaissance du système de soins…) extrêmement difficiles à appréhender</a:t>
            </a:r>
            <a:endParaRPr lang="fr-FR" altLang="fr-FR" b="0" dirty="0">
              <a:solidFill>
                <a:schemeClr val="tx2"/>
              </a:solidFill>
            </a:endParaRPr>
          </a:p>
          <a:p>
            <a:pPr lvl="1" indent="0" algn="just" eaLnBrk="1" hangingPunct="1">
              <a:buFont typeface="Symbol" pitchFamily="18" charset="2"/>
              <a:buNone/>
            </a:pPr>
            <a:r>
              <a:rPr lang="fr-FR" altLang="fr-FR" b="0" dirty="0" smtClean="0">
                <a:solidFill>
                  <a:schemeClr val="tx2"/>
                </a:solidFill>
              </a:rPr>
              <a:t>Situations de tensions sur l’accès aux soins difficiles à objectiver. Ex : difficulté de produire des données robustes et régulières sur les délais d’obtention de rdv, sur les renoncements aux soins pour raisons financières, sur les refus de soins… En outre, L’assurance maladie ne pilote pas d’enquêtes statistiques.</a:t>
            </a:r>
            <a:endParaRPr lang="fr-FR" altLang="fr-FR" b="0" dirty="0">
              <a:solidFill>
                <a:schemeClr val="tx2"/>
              </a:solidFill>
            </a:endParaRPr>
          </a:p>
          <a:p>
            <a:pPr lvl="1" indent="0" algn="just" eaLnBrk="1" hangingPunct="1">
              <a:buFont typeface="Symbol" pitchFamily="18" charset="2"/>
              <a:buNone/>
            </a:pPr>
            <a:r>
              <a:rPr lang="fr-FR" altLang="fr-FR" b="0" dirty="0" smtClean="0">
                <a:solidFill>
                  <a:schemeClr val="tx2"/>
                </a:solidFill>
              </a:rPr>
              <a:t>Mais on peut produire un certain nombre d’indicateurs à partir du SNDS traduisant l’existence de disparités et permettant de nourrir des actions pour y remédier</a:t>
            </a:r>
          </a:p>
          <a:p>
            <a:pPr lvl="1" indent="0" algn="just" eaLnBrk="1" hangingPunct="1">
              <a:buFont typeface="Symbol" pitchFamily="18" charset="2"/>
              <a:buNone/>
            </a:pPr>
            <a:r>
              <a:rPr lang="fr-FR" altLang="fr-FR" b="0" dirty="0" smtClean="0">
                <a:solidFill>
                  <a:schemeClr val="tx2"/>
                </a:solidFill>
              </a:rPr>
              <a:t>Avec toutefois des limites</a:t>
            </a:r>
          </a:p>
        </p:txBody>
      </p:sp>
    </p:spTree>
    <p:extLst>
      <p:ext uri="{BB962C8B-B14F-4D97-AF65-F5344CB8AC3E}">
        <p14:creationId xmlns:p14="http://schemas.microsoft.com/office/powerpoint/2010/main" val="6156994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Espace réservé du numéro de diapositive 2"/>
          <p:cNvSpPr>
            <a:spLocks noGrp="1"/>
          </p:cNvSpPr>
          <p:nvPr>
            <p:ph type="sldNum" sz="quarter" idx="4294967295"/>
          </p:nvPr>
        </p:nvSpPr>
        <p:spPr bwMode="auto">
          <a:xfrm>
            <a:off x="395817" y="6229351"/>
            <a:ext cx="719667" cy="2889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lnSpc>
                <a:spcPct val="110000"/>
              </a:lnSpc>
              <a:spcAft>
                <a:spcPts val="1700"/>
              </a:spcAft>
              <a:buClr>
                <a:schemeClr val="tx2"/>
              </a:buClr>
              <a:buFont typeface="Symbol" pitchFamily="18" charset="2"/>
              <a:defRPr sz="2200">
                <a:solidFill>
                  <a:schemeClr val="tx2"/>
                </a:solidFill>
                <a:latin typeface="Arial" pitchFamily="34" charset="0"/>
              </a:defRPr>
            </a:lvl1pPr>
            <a:lvl2pPr marL="742950" indent="-285750" eaLnBrk="0" hangingPunct="0">
              <a:lnSpc>
                <a:spcPct val="110000"/>
              </a:lnSpc>
              <a:spcAft>
                <a:spcPts val="800"/>
              </a:spcAft>
              <a:buClr>
                <a:schemeClr val="tx2"/>
              </a:buClr>
              <a:buFont typeface="Symbol" pitchFamily="18" charset="2"/>
              <a:buChar char=""/>
              <a:defRPr sz="1600" b="1">
                <a:solidFill>
                  <a:schemeClr val="tx1"/>
                </a:solidFill>
                <a:latin typeface="Arial" pitchFamily="34" charset="0"/>
              </a:defRPr>
            </a:lvl2pPr>
            <a:lvl3pPr marL="1143000" indent="-228600" eaLnBrk="0" hangingPunct="0">
              <a:lnSpc>
                <a:spcPct val="110000"/>
              </a:lnSpc>
              <a:spcAft>
                <a:spcPts val="600"/>
              </a:spcAft>
              <a:buFont typeface="Arial" pitchFamily="34" charset="0"/>
              <a:defRPr sz="1600">
                <a:solidFill>
                  <a:schemeClr val="tx1"/>
                </a:solidFill>
                <a:latin typeface="Arial" pitchFamily="34" charset="0"/>
              </a:defRPr>
            </a:lvl3pPr>
            <a:lvl4pPr marL="1600200" indent="-228600" eaLnBrk="0" hangingPunct="0">
              <a:lnSpc>
                <a:spcPct val="110000"/>
              </a:lnSpc>
              <a:buFont typeface="Arial" pitchFamily="34" charset="0"/>
              <a:defRPr sz="1400" b="1">
                <a:solidFill>
                  <a:schemeClr val="tx1"/>
                </a:solidFill>
                <a:latin typeface="Arial" pitchFamily="34" charset="0"/>
              </a:defRPr>
            </a:lvl4pPr>
            <a:lvl5pPr marL="2057400" indent="-228600" eaLnBrk="0" hangingPunct="0">
              <a:lnSpc>
                <a:spcPct val="110000"/>
              </a:lnSpc>
              <a:buFont typeface="Arial" pitchFamily="34" charset="0"/>
              <a:defRPr sz="1200">
                <a:solidFill>
                  <a:schemeClr val="tx1"/>
                </a:solidFill>
                <a:latin typeface="Arial" pitchFamily="34" charset="0"/>
              </a:defRPr>
            </a:lvl5pPr>
            <a:lvl6pPr marL="2514600" indent="-228600" eaLnBrk="0" fontAlgn="base" hangingPunct="0">
              <a:lnSpc>
                <a:spcPct val="110000"/>
              </a:lnSpc>
              <a:spcBef>
                <a:spcPct val="0"/>
              </a:spcBef>
              <a:spcAft>
                <a:spcPct val="0"/>
              </a:spcAft>
              <a:buFont typeface="Arial" pitchFamily="34" charset="0"/>
              <a:defRPr sz="1200">
                <a:solidFill>
                  <a:schemeClr val="tx1"/>
                </a:solidFill>
                <a:latin typeface="Arial" pitchFamily="34" charset="0"/>
              </a:defRPr>
            </a:lvl6pPr>
            <a:lvl7pPr marL="2971800" indent="-228600" eaLnBrk="0" fontAlgn="base" hangingPunct="0">
              <a:lnSpc>
                <a:spcPct val="110000"/>
              </a:lnSpc>
              <a:spcBef>
                <a:spcPct val="0"/>
              </a:spcBef>
              <a:spcAft>
                <a:spcPct val="0"/>
              </a:spcAft>
              <a:buFont typeface="Arial" pitchFamily="34" charset="0"/>
              <a:defRPr sz="1200">
                <a:solidFill>
                  <a:schemeClr val="tx1"/>
                </a:solidFill>
                <a:latin typeface="Arial" pitchFamily="34" charset="0"/>
              </a:defRPr>
            </a:lvl7pPr>
            <a:lvl8pPr marL="3429000" indent="-228600" eaLnBrk="0" fontAlgn="base" hangingPunct="0">
              <a:lnSpc>
                <a:spcPct val="110000"/>
              </a:lnSpc>
              <a:spcBef>
                <a:spcPct val="0"/>
              </a:spcBef>
              <a:spcAft>
                <a:spcPct val="0"/>
              </a:spcAft>
              <a:buFont typeface="Arial" pitchFamily="34" charset="0"/>
              <a:defRPr sz="1200">
                <a:solidFill>
                  <a:schemeClr val="tx1"/>
                </a:solidFill>
                <a:latin typeface="Arial" pitchFamily="34" charset="0"/>
              </a:defRPr>
            </a:lvl8pPr>
            <a:lvl9pPr marL="3886200" indent="-228600" eaLnBrk="0" fontAlgn="base" hangingPunct="0">
              <a:lnSpc>
                <a:spcPct val="110000"/>
              </a:lnSpc>
              <a:spcBef>
                <a:spcPct val="0"/>
              </a:spcBef>
              <a:spcAft>
                <a:spcPct val="0"/>
              </a:spcAft>
              <a:buFont typeface="Arial" pitchFamily="34" charset="0"/>
              <a:defRPr sz="1200">
                <a:solidFill>
                  <a:schemeClr val="tx1"/>
                </a:solidFill>
                <a:latin typeface="Arial" pitchFamily="34" charset="0"/>
              </a:defRPr>
            </a:lvl9pPr>
          </a:lstStyle>
          <a:p>
            <a:pPr eaLnBrk="1" hangingPunct="1">
              <a:lnSpc>
                <a:spcPct val="100000"/>
              </a:lnSpc>
              <a:spcAft>
                <a:spcPct val="0"/>
              </a:spcAft>
              <a:buClrTx/>
              <a:buFontTx/>
              <a:buNone/>
            </a:pPr>
            <a:fld id="{CA289086-D4A2-4D9E-BB0A-1A6E4B7E5444}" type="slidenum">
              <a:rPr lang="fr-FR" altLang="fr-FR" sz="1200" smtClean="0">
                <a:solidFill>
                  <a:srgbClr val="0C419A"/>
                </a:solidFill>
                <a:latin typeface="Century Gothic" pitchFamily="34" charset="0"/>
              </a:rPr>
              <a:pPr eaLnBrk="1" hangingPunct="1">
                <a:lnSpc>
                  <a:spcPct val="100000"/>
                </a:lnSpc>
                <a:spcAft>
                  <a:spcPct val="0"/>
                </a:spcAft>
                <a:buClrTx/>
                <a:buFontTx/>
                <a:buNone/>
              </a:pPr>
              <a:t>3</a:t>
            </a:fld>
            <a:endParaRPr lang="fr-FR" altLang="fr-FR" sz="1200" smtClean="0">
              <a:solidFill>
                <a:srgbClr val="0C419A"/>
              </a:solidFill>
              <a:latin typeface="Century Gothic" pitchFamily="34" charset="0"/>
            </a:endParaRPr>
          </a:p>
        </p:txBody>
      </p:sp>
      <p:sp>
        <p:nvSpPr>
          <p:cNvPr id="5" name="Titre 4">
            <a:extLst/>
          </p:cNvPr>
          <p:cNvSpPr>
            <a:spLocks noGrp="1"/>
          </p:cNvSpPr>
          <p:nvPr>
            <p:ph type="title"/>
          </p:nvPr>
        </p:nvSpPr>
        <p:spPr>
          <a:xfrm>
            <a:off x="498659" y="147048"/>
            <a:ext cx="11196000" cy="973413"/>
          </a:xfrm>
          <a:solidFill>
            <a:srgbClr val="0C419A"/>
          </a:solidFill>
        </p:spPr>
        <p:txBody>
          <a:bodyPr/>
          <a:lstStyle/>
          <a:p>
            <a:pPr eaLnBrk="1" fontAlgn="auto" hangingPunct="1">
              <a:spcAft>
                <a:spcPts val="0"/>
              </a:spcAft>
              <a:defRPr/>
            </a:pPr>
            <a:r>
              <a:rPr lang="fr-FR" dirty="0" smtClean="0"/>
              <a:t>Accessibilité Géographique : quelques indicateurs</a:t>
            </a:r>
            <a:endParaRPr lang="fr-FR" dirty="0">
              <a:solidFill>
                <a:srgbClr val="FF0000"/>
              </a:solidFill>
            </a:endParaRPr>
          </a:p>
        </p:txBody>
      </p:sp>
      <p:sp>
        <p:nvSpPr>
          <p:cNvPr id="82948" name="Espace réservé du texte 6"/>
          <p:cNvSpPr>
            <a:spLocks noGrp="1"/>
          </p:cNvSpPr>
          <p:nvPr>
            <p:ph type="body" sz="quarter" idx="4294967295"/>
          </p:nvPr>
        </p:nvSpPr>
        <p:spPr>
          <a:xfrm>
            <a:off x="498659" y="1120461"/>
            <a:ext cx="11024316" cy="4501213"/>
          </a:xfrm>
          <a:prstGeom prst="rect">
            <a:avLst/>
          </a:prstGeom>
        </p:spPr>
        <p:txBody>
          <a:bodyPr>
            <a:noAutofit/>
          </a:bodyPr>
          <a:lstStyle/>
          <a:p>
            <a:pPr lvl="1" indent="0" algn="just" eaLnBrk="1" hangingPunct="1">
              <a:buFont typeface="Symbol" pitchFamily="18" charset="2"/>
              <a:buNone/>
            </a:pPr>
            <a:r>
              <a:rPr lang="fr-FR" altLang="fr-FR" b="0" dirty="0" smtClean="0">
                <a:solidFill>
                  <a:schemeClr val="tx2"/>
                </a:solidFill>
              </a:rPr>
              <a:t>Une myriade d’indicateurs possibles, liste non exhaustive</a:t>
            </a:r>
          </a:p>
          <a:p>
            <a:pPr lvl="1" indent="0" algn="just" eaLnBrk="1" hangingPunct="1">
              <a:buFont typeface="Symbol" pitchFamily="18" charset="2"/>
              <a:buNone/>
            </a:pPr>
            <a:endParaRPr lang="fr-FR" altLang="fr-FR" b="0" dirty="0">
              <a:solidFill>
                <a:schemeClr val="tx2"/>
              </a:solidFill>
            </a:endParaRPr>
          </a:p>
          <a:p>
            <a:pPr lvl="1" indent="0" algn="just" eaLnBrk="1" hangingPunct="1">
              <a:buFont typeface="Symbol" pitchFamily="18" charset="2"/>
              <a:buNone/>
            </a:pPr>
            <a:r>
              <a:rPr lang="fr-FR" altLang="fr-FR" b="0" dirty="0" smtClean="0">
                <a:solidFill>
                  <a:schemeClr val="tx2"/>
                </a:solidFill>
              </a:rPr>
              <a:t>Les indicateurs de base pour les MG et les spécialistes, ex :</a:t>
            </a:r>
          </a:p>
          <a:p>
            <a:pPr marL="460375" lvl="1" indent="-285750" algn="just" eaLnBrk="1" hangingPunct="1">
              <a:buFontTx/>
              <a:buChar char="-"/>
            </a:pPr>
            <a:r>
              <a:rPr lang="fr-FR" altLang="fr-FR" b="0" dirty="0" smtClean="0">
                <a:solidFill>
                  <a:schemeClr val="tx2"/>
                </a:solidFill>
              </a:rPr>
              <a:t>effectifs / densités / répartitions géographiques en open data (data professionnels de santé libéraux, </a:t>
            </a:r>
            <a:r>
              <a:rPr lang="fr-FR" altLang="fr-FR" b="0" dirty="0" err="1" smtClean="0">
                <a:solidFill>
                  <a:schemeClr val="tx2"/>
                </a:solidFill>
              </a:rPr>
              <a:t>Rezone</a:t>
            </a:r>
            <a:r>
              <a:rPr lang="fr-FR" altLang="fr-FR" b="0" dirty="0" smtClean="0">
                <a:solidFill>
                  <a:schemeClr val="tx2"/>
                </a:solidFill>
              </a:rPr>
              <a:t> CPTS…) – possibilité de descendre à la maille communale (mais sujet d’anonymisation des données)</a:t>
            </a:r>
          </a:p>
          <a:p>
            <a:pPr marL="460375" lvl="1" indent="-285750" algn="just" eaLnBrk="1" hangingPunct="1">
              <a:buFontTx/>
              <a:buChar char="-"/>
            </a:pPr>
            <a:r>
              <a:rPr lang="fr-FR" altLang="fr-FR" b="0" dirty="0">
                <a:solidFill>
                  <a:schemeClr val="tx2"/>
                </a:solidFill>
              </a:rPr>
              <a:t>d</a:t>
            </a:r>
            <a:r>
              <a:rPr lang="fr-FR" altLang="fr-FR" b="0" dirty="0" smtClean="0">
                <a:solidFill>
                  <a:schemeClr val="tx2"/>
                </a:solidFill>
              </a:rPr>
              <a:t>onnées d’activité : nombre de consultations, de visites, nombre de journées travaillées, activité de permanence des soins par territoire</a:t>
            </a:r>
          </a:p>
          <a:p>
            <a:pPr marL="460375" lvl="1" indent="-285750" algn="just" eaLnBrk="1" hangingPunct="1">
              <a:buFontTx/>
              <a:buChar char="-"/>
            </a:pPr>
            <a:r>
              <a:rPr lang="fr-FR" altLang="fr-FR" b="0" dirty="0">
                <a:solidFill>
                  <a:schemeClr val="tx2"/>
                </a:solidFill>
              </a:rPr>
              <a:t>i</a:t>
            </a:r>
            <a:r>
              <a:rPr lang="fr-FR" altLang="fr-FR" b="0" dirty="0" smtClean="0">
                <a:solidFill>
                  <a:schemeClr val="tx2"/>
                </a:solidFill>
              </a:rPr>
              <a:t>ndicateurs de santé publique sur lesquels les médecins ont un rôle décisif : vaccination, dépistages, examens de surveillance de pathologies chroniques… </a:t>
            </a:r>
            <a:endParaRPr lang="fr-FR" altLang="fr-FR" b="0" dirty="0">
              <a:solidFill>
                <a:schemeClr val="tx2"/>
              </a:solidFill>
            </a:endParaRPr>
          </a:p>
          <a:p>
            <a:pPr lvl="1" indent="0" algn="just" eaLnBrk="1" hangingPunct="1">
              <a:buNone/>
            </a:pPr>
            <a:r>
              <a:rPr lang="fr-FR" altLang="fr-FR" b="0" dirty="0" smtClean="0">
                <a:solidFill>
                  <a:schemeClr val="tx2"/>
                </a:solidFill>
              </a:rPr>
              <a:t>Des outils plus avancés, ex : Accessibilité potentielle localisée (Drees/</a:t>
            </a:r>
            <a:r>
              <a:rPr lang="fr-FR" altLang="fr-FR" b="0" dirty="0" err="1" smtClean="0">
                <a:solidFill>
                  <a:schemeClr val="tx2"/>
                </a:solidFill>
              </a:rPr>
              <a:t>Irdes</a:t>
            </a:r>
            <a:r>
              <a:rPr lang="fr-FR" altLang="fr-FR" b="0" dirty="0" smtClean="0">
                <a:solidFill>
                  <a:schemeClr val="tx2"/>
                </a:solidFill>
              </a:rPr>
              <a:t>) pour les généralistes, travaux </a:t>
            </a:r>
            <a:r>
              <a:rPr lang="fr-FR" altLang="fr-FR" b="0" dirty="0" err="1" smtClean="0">
                <a:solidFill>
                  <a:schemeClr val="tx2"/>
                </a:solidFill>
              </a:rPr>
              <a:t>Irdes</a:t>
            </a:r>
            <a:r>
              <a:rPr lang="fr-FR" altLang="fr-FR" b="0" dirty="0" smtClean="0">
                <a:solidFill>
                  <a:schemeClr val="tx2"/>
                </a:solidFill>
              </a:rPr>
              <a:t> en cours sur 3 spécialités (cardiologues, dermatologues et ophtalmologues)</a:t>
            </a:r>
          </a:p>
          <a:p>
            <a:pPr lvl="1" indent="0" algn="just" eaLnBrk="1" hangingPunct="1">
              <a:buNone/>
            </a:pPr>
            <a:endParaRPr lang="fr-FR" altLang="fr-FR" b="0" dirty="0">
              <a:solidFill>
                <a:schemeClr val="tx2"/>
              </a:solidFill>
            </a:endParaRPr>
          </a:p>
          <a:p>
            <a:pPr marL="460375" lvl="1" indent="-285750" algn="just" eaLnBrk="1" hangingPunct="1">
              <a:buFont typeface="Symbol" panose="05050102010706020507" pitchFamily="18" charset="2"/>
              <a:buChar char="Þ"/>
            </a:pPr>
            <a:r>
              <a:rPr lang="fr-FR" altLang="fr-FR" b="0" dirty="0" smtClean="0">
                <a:solidFill>
                  <a:schemeClr val="tx2"/>
                </a:solidFill>
              </a:rPr>
              <a:t>Utilisation de ces résultats pour des mesures </a:t>
            </a:r>
          </a:p>
          <a:p>
            <a:pPr marL="644525" lvl="2" indent="-285750" algn="just">
              <a:buFontTx/>
              <a:buChar char="-"/>
            </a:pPr>
            <a:r>
              <a:rPr lang="fr-FR" altLang="fr-FR" b="0" dirty="0" smtClean="0">
                <a:solidFill>
                  <a:schemeClr val="tx2"/>
                </a:solidFill>
              </a:rPr>
              <a:t>de régulation : zonages et aides démographiques (à l’installation, au maintient de l’activité, consultations de spécialistes en zones sous-denses,…), assistants médicaux,… </a:t>
            </a:r>
          </a:p>
          <a:p>
            <a:pPr marL="644525" lvl="2" indent="-285750" algn="just">
              <a:buFontTx/>
              <a:buChar char="-"/>
            </a:pPr>
            <a:r>
              <a:rPr lang="fr-FR" altLang="fr-FR" dirty="0" smtClean="0">
                <a:solidFill>
                  <a:schemeClr val="tx2"/>
                </a:solidFill>
              </a:rPr>
              <a:t>de santé publique : ROSP, aller-vers, ALD sans MT,… </a:t>
            </a:r>
            <a:endParaRPr lang="fr-FR" altLang="fr-FR" b="0" dirty="0" smtClean="0">
              <a:solidFill>
                <a:schemeClr val="tx2"/>
              </a:solidFill>
            </a:endParaRPr>
          </a:p>
        </p:txBody>
      </p:sp>
    </p:spTree>
    <p:extLst>
      <p:ext uri="{BB962C8B-B14F-4D97-AF65-F5344CB8AC3E}">
        <p14:creationId xmlns:p14="http://schemas.microsoft.com/office/powerpoint/2010/main" val="3376251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Espace réservé du numéro de diapositive 2"/>
          <p:cNvSpPr>
            <a:spLocks noGrp="1"/>
          </p:cNvSpPr>
          <p:nvPr>
            <p:ph type="sldNum" sz="quarter" idx="4294967295"/>
          </p:nvPr>
        </p:nvSpPr>
        <p:spPr bwMode="auto">
          <a:xfrm>
            <a:off x="395817" y="6229351"/>
            <a:ext cx="719667" cy="2889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lnSpc>
                <a:spcPct val="110000"/>
              </a:lnSpc>
              <a:spcAft>
                <a:spcPts val="1700"/>
              </a:spcAft>
              <a:buClr>
                <a:schemeClr val="tx2"/>
              </a:buClr>
              <a:buFont typeface="Symbol" pitchFamily="18" charset="2"/>
              <a:defRPr sz="2200">
                <a:solidFill>
                  <a:schemeClr val="tx2"/>
                </a:solidFill>
                <a:latin typeface="Arial" pitchFamily="34" charset="0"/>
              </a:defRPr>
            </a:lvl1pPr>
            <a:lvl2pPr marL="742950" indent="-285750" eaLnBrk="0" hangingPunct="0">
              <a:lnSpc>
                <a:spcPct val="110000"/>
              </a:lnSpc>
              <a:spcAft>
                <a:spcPts val="800"/>
              </a:spcAft>
              <a:buClr>
                <a:schemeClr val="tx2"/>
              </a:buClr>
              <a:buFont typeface="Symbol" pitchFamily="18" charset="2"/>
              <a:buChar char=""/>
              <a:defRPr sz="1600" b="1">
                <a:solidFill>
                  <a:schemeClr val="tx1"/>
                </a:solidFill>
                <a:latin typeface="Arial" pitchFamily="34" charset="0"/>
              </a:defRPr>
            </a:lvl2pPr>
            <a:lvl3pPr marL="1143000" indent="-228600" eaLnBrk="0" hangingPunct="0">
              <a:lnSpc>
                <a:spcPct val="110000"/>
              </a:lnSpc>
              <a:spcAft>
                <a:spcPts val="600"/>
              </a:spcAft>
              <a:buFont typeface="Arial" pitchFamily="34" charset="0"/>
              <a:defRPr sz="1600">
                <a:solidFill>
                  <a:schemeClr val="tx1"/>
                </a:solidFill>
                <a:latin typeface="Arial" pitchFamily="34" charset="0"/>
              </a:defRPr>
            </a:lvl3pPr>
            <a:lvl4pPr marL="1600200" indent="-228600" eaLnBrk="0" hangingPunct="0">
              <a:lnSpc>
                <a:spcPct val="110000"/>
              </a:lnSpc>
              <a:buFont typeface="Arial" pitchFamily="34" charset="0"/>
              <a:defRPr sz="1400" b="1">
                <a:solidFill>
                  <a:schemeClr val="tx1"/>
                </a:solidFill>
                <a:latin typeface="Arial" pitchFamily="34" charset="0"/>
              </a:defRPr>
            </a:lvl4pPr>
            <a:lvl5pPr marL="2057400" indent="-228600" eaLnBrk="0" hangingPunct="0">
              <a:lnSpc>
                <a:spcPct val="110000"/>
              </a:lnSpc>
              <a:buFont typeface="Arial" pitchFamily="34" charset="0"/>
              <a:defRPr sz="1200">
                <a:solidFill>
                  <a:schemeClr val="tx1"/>
                </a:solidFill>
                <a:latin typeface="Arial" pitchFamily="34" charset="0"/>
              </a:defRPr>
            </a:lvl5pPr>
            <a:lvl6pPr marL="2514600" indent="-228600" eaLnBrk="0" fontAlgn="base" hangingPunct="0">
              <a:lnSpc>
                <a:spcPct val="110000"/>
              </a:lnSpc>
              <a:spcBef>
                <a:spcPct val="0"/>
              </a:spcBef>
              <a:spcAft>
                <a:spcPct val="0"/>
              </a:spcAft>
              <a:buFont typeface="Arial" pitchFamily="34" charset="0"/>
              <a:defRPr sz="1200">
                <a:solidFill>
                  <a:schemeClr val="tx1"/>
                </a:solidFill>
                <a:latin typeface="Arial" pitchFamily="34" charset="0"/>
              </a:defRPr>
            </a:lvl6pPr>
            <a:lvl7pPr marL="2971800" indent="-228600" eaLnBrk="0" fontAlgn="base" hangingPunct="0">
              <a:lnSpc>
                <a:spcPct val="110000"/>
              </a:lnSpc>
              <a:spcBef>
                <a:spcPct val="0"/>
              </a:spcBef>
              <a:spcAft>
                <a:spcPct val="0"/>
              </a:spcAft>
              <a:buFont typeface="Arial" pitchFamily="34" charset="0"/>
              <a:defRPr sz="1200">
                <a:solidFill>
                  <a:schemeClr val="tx1"/>
                </a:solidFill>
                <a:latin typeface="Arial" pitchFamily="34" charset="0"/>
              </a:defRPr>
            </a:lvl7pPr>
            <a:lvl8pPr marL="3429000" indent="-228600" eaLnBrk="0" fontAlgn="base" hangingPunct="0">
              <a:lnSpc>
                <a:spcPct val="110000"/>
              </a:lnSpc>
              <a:spcBef>
                <a:spcPct val="0"/>
              </a:spcBef>
              <a:spcAft>
                <a:spcPct val="0"/>
              </a:spcAft>
              <a:buFont typeface="Arial" pitchFamily="34" charset="0"/>
              <a:defRPr sz="1200">
                <a:solidFill>
                  <a:schemeClr val="tx1"/>
                </a:solidFill>
                <a:latin typeface="Arial" pitchFamily="34" charset="0"/>
              </a:defRPr>
            </a:lvl8pPr>
            <a:lvl9pPr marL="3886200" indent="-228600" eaLnBrk="0" fontAlgn="base" hangingPunct="0">
              <a:lnSpc>
                <a:spcPct val="110000"/>
              </a:lnSpc>
              <a:spcBef>
                <a:spcPct val="0"/>
              </a:spcBef>
              <a:spcAft>
                <a:spcPct val="0"/>
              </a:spcAft>
              <a:buFont typeface="Arial" pitchFamily="34" charset="0"/>
              <a:defRPr sz="1200">
                <a:solidFill>
                  <a:schemeClr val="tx1"/>
                </a:solidFill>
                <a:latin typeface="Arial" pitchFamily="34" charset="0"/>
              </a:defRPr>
            </a:lvl9pPr>
          </a:lstStyle>
          <a:p>
            <a:pPr eaLnBrk="1" hangingPunct="1">
              <a:lnSpc>
                <a:spcPct val="100000"/>
              </a:lnSpc>
              <a:spcAft>
                <a:spcPct val="0"/>
              </a:spcAft>
              <a:buClrTx/>
              <a:buFontTx/>
              <a:buNone/>
            </a:pPr>
            <a:fld id="{CA289086-D4A2-4D9E-BB0A-1A6E4B7E5444}" type="slidenum">
              <a:rPr lang="fr-FR" altLang="fr-FR" sz="1200" smtClean="0">
                <a:solidFill>
                  <a:srgbClr val="0C419A"/>
                </a:solidFill>
                <a:latin typeface="Century Gothic" pitchFamily="34" charset="0"/>
              </a:rPr>
              <a:pPr eaLnBrk="1" hangingPunct="1">
                <a:lnSpc>
                  <a:spcPct val="100000"/>
                </a:lnSpc>
                <a:spcAft>
                  <a:spcPct val="0"/>
                </a:spcAft>
                <a:buClrTx/>
                <a:buFontTx/>
                <a:buNone/>
              </a:pPr>
              <a:t>4</a:t>
            </a:fld>
            <a:endParaRPr lang="fr-FR" altLang="fr-FR" sz="1200" smtClean="0">
              <a:solidFill>
                <a:srgbClr val="0C419A"/>
              </a:solidFill>
              <a:latin typeface="Century Gothic" pitchFamily="34" charset="0"/>
            </a:endParaRPr>
          </a:p>
        </p:txBody>
      </p:sp>
      <p:sp>
        <p:nvSpPr>
          <p:cNvPr id="5" name="Titre 4">
            <a:extLst/>
          </p:cNvPr>
          <p:cNvSpPr>
            <a:spLocks noGrp="1"/>
          </p:cNvSpPr>
          <p:nvPr>
            <p:ph type="title"/>
          </p:nvPr>
        </p:nvSpPr>
        <p:spPr>
          <a:xfrm>
            <a:off x="498659" y="147048"/>
            <a:ext cx="11196000" cy="973413"/>
          </a:xfrm>
          <a:solidFill>
            <a:srgbClr val="0C419A"/>
          </a:solidFill>
        </p:spPr>
        <p:txBody>
          <a:bodyPr/>
          <a:lstStyle/>
          <a:p>
            <a:pPr eaLnBrk="1" fontAlgn="auto" hangingPunct="1">
              <a:spcAft>
                <a:spcPts val="0"/>
              </a:spcAft>
              <a:defRPr/>
            </a:pPr>
            <a:r>
              <a:rPr lang="fr-FR" dirty="0" smtClean="0"/>
              <a:t>Accessibilité Géographique : les limites</a:t>
            </a:r>
            <a:endParaRPr lang="fr-FR" dirty="0">
              <a:solidFill>
                <a:srgbClr val="FF0000"/>
              </a:solidFill>
            </a:endParaRPr>
          </a:p>
        </p:txBody>
      </p:sp>
      <p:sp>
        <p:nvSpPr>
          <p:cNvPr id="82948" name="Espace réservé du texte 6"/>
          <p:cNvSpPr>
            <a:spLocks noGrp="1"/>
          </p:cNvSpPr>
          <p:nvPr>
            <p:ph type="body" sz="quarter" idx="4294967295"/>
          </p:nvPr>
        </p:nvSpPr>
        <p:spPr>
          <a:xfrm>
            <a:off x="592428" y="1345794"/>
            <a:ext cx="11024316" cy="4501213"/>
          </a:xfrm>
          <a:prstGeom prst="rect">
            <a:avLst/>
          </a:prstGeom>
        </p:spPr>
        <p:txBody>
          <a:bodyPr>
            <a:noAutofit/>
          </a:bodyPr>
          <a:lstStyle/>
          <a:p>
            <a:pPr marL="517525" lvl="1" indent="-342900" algn="just">
              <a:lnSpc>
                <a:spcPct val="200000"/>
              </a:lnSpc>
              <a:buFont typeface="Wingdings" panose="05000000000000000000" pitchFamily="2" charset="2"/>
              <a:buChar char="Ø"/>
            </a:pPr>
            <a:r>
              <a:rPr lang="fr-FR" altLang="fr-FR" sz="2000" b="0" dirty="0">
                <a:solidFill>
                  <a:schemeClr val="tx2"/>
                </a:solidFill>
              </a:rPr>
              <a:t>Pas d’identification des médecins salariés dans les centres de santé</a:t>
            </a:r>
          </a:p>
          <a:p>
            <a:pPr marL="517525" lvl="1" indent="-342900" algn="just">
              <a:lnSpc>
                <a:spcPct val="200000"/>
              </a:lnSpc>
              <a:buFont typeface="Wingdings" panose="05000000000000000000" pitchFamily="2" charset="2"/>
              <a:buChar char="Ø"/>
            </a:pPr>
            <a:r>
              <a:rPr lang="fr-FR" altLang="fr-FR" sz="2000" b="0" dirty="0">
                <a:solidFill>
                  <a:schemeClr val="tx2"/>
                </a:solidFill>
              </a:rPr>
              <a:t>Peu ou pas de données sur l’activité des médecins remplaçants</a:t>
            </a:r>
          </a:p>
          <a:p>
            <a:pPr marL="517525" lvl="1" indent="-342900" algn="just" eaLnBrk="1" hangingPunct="1">
              <a:lnSpc>
                <a:spcPct val="200000"/>
              </a:lnSpc>
              <a:buFont typeface="Wingdings" panose="05000000000000000000" pitchFamily="2" charset="2"/>
              <a:buChar char="Ø"/>
            </a:pPr>
            <a:r>
              <a:rPr lang="fr-FR" altLang="fr-FR" sz="2000" b="0" dirty="0" smtClean="0">
                <a:solidFill>
                  <a:schemeClr val="tx2"/>
                </a:solidFill>
              </a:rPr>
              <a:t>Super-spécialisation des médecins spécialistes  </a:t>
            </a:r>
          </a:p>
          <a:p>
            <a:pPr lvl="1" indent="0" algn="just" eaLnBrk="1" hangingPunct="1">
              <a:lnSpc>
                <a:spcPct val="200000"/>
              </a:lnSpc>
              <a:buNone/>
            </a:pPr>
            <a:endParaRPr lang="fr-FR" altLang="fr-FR" sz="800" b="0" dirty="0" smtClean="0">
              <a:solidFill>
                <a:schemeClr val="tx2"/>
              </a:solidFill>
            </a:endParaRPr>
          </a:p>
          <a:p>
            <a:pPr marL="517525" lvl="1" indent="-342900" algn="just" eaLnBrk="1" hangingPunct="1">
              <a:lnSpc>
                <a:spcPct val="100000"/>
              </a:lnSpc>
              <a:buFont typeface="Wingdings" panose="05000000000000000000" pitchFamily="2" charset="2"/>
              <a:buChar char="Ø"/>
            </a:pPr>
            <a:r>
              <a:rPr lang="fr-FR" altLang="fr-FR" sz="2000" b="0" dirty="0" smtClean="0">
                <a:solidFill>
                  <a:schemeClr val="tx2"/>
                </a:solidFill>
              </a:rPr>
              <a:t>Développement de la télémédecine et de la </a:t>
            </a:r>
            <a:r>
              <a:rPr lang="fr-FR" altLang="fr-FR" sz="2000" b="0" dirty="0" err="1" smtClean="0">
                <a:solidFill>
                  <a:schemeClr val="tx2"/>
                </a:solidFill>
              </a:rPr>
              <a:t>téléexpertise</a:t>
            </a:r>
            <a:r>
              <a:rPr lang="fr-FR" altLang="fr-FR" sz="2000" b="0" dirty="0" smtClean="0">
                <a:solidFill>
                  <a:schemeClr val="tx2"/>
                </a:solidFill>
              </a:rPr>
              <a:t> qui peuvent considérablement modifier les conditions d’accès à certains soins</a:t>
            </a:r>
          </a:p>
          <a:p>
            <a:pPr marL="517525" lvl="1" indent="-342900" algn="just" eaLnBrk="1" hangingPunct="1">
              <a:lnSpc>
                <a:spcPct val="200000"/>
              </a:lnSpc>
              <a:buFont typeface="Wingdings" panose="05000000000000000000" pitchFamily="2" charset="2"/>
              <a:buChar char="Ø"/>
            </a:pPr>
            <a:r>
              <a:rPr lang="fr-FR" altLang="fr-FR" sz="2000" b="0" dirty="0" smtClean="0">
                <a:solidFill>
                  <a:schemeClr val="tx2"/>
                </a:solidFill>
              </a:rPr>
              <a:t>Difficile de descendre à une maille géographique infra-communale</a:t>
            </a:r>
          </a:p>
          <a:p>
            <a:pPr marL="517525" lvl="1" indent="-342900" algn="just" eaLnBrk="1" hangingPunct="1">
              <a:lnSpc>
                <a:spcPct val="200000"/>
              </a:lnSpc>
              <a:buFont typeface="Wingdings" panose="05000000000000000000" pitchFamily="2" charset="2"/>
              <a:buChar char="Ø"/>
            </a:pPr>
            <a:r>
              <a:rPr lang="fr-FR" altLang="fr-FR" sz="2000" b="0" dirty="0" smtClean="0">
                <a:solidFill>
                  <a:schemeClr val="tx2"/>
                </a:solidFill>
              </a:rPr>
              <a:t>Difficulté d’évaluer le besoin de soins (modèle d’ajustement au risque) </a:t>
            </a:r>
          </a:p>
        </p:txBody>
      </p:sp>
    </p:spTree>
    <p:extLst>
      <p:ext uri="{BB962C8B-B14F-4D97-AF65-F5344CB8AC3E}">
        <p14:creationId xmlns:p14="http://schemas.microsoft.com/office/powerpoint/2010/main" val="561219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Espace réservé du numéro de diapositive 2"/>
          <p:cNvSpPr>
            <a:spLocks noGrp="1"/>
          </p:cNvSpPr>
          <p:nvPr>
            <p:ph type="sldNum" sz="quarter" idx="4294967295"/>
          </p:nvPr>
        </p:nvSpPr>
        <p:spPr bwMode="auto">
          <a:xfrm>
            <a:off x="395817" y="6229351"/>
            <a:ext cx="719667" cy="2889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lnSpc>
                <a:spcPct val="110000"/>
              </a:lnSpc>
              <a:spcAft>
                <a:spcPts val="1700"/>
              </a:spcAft>
              <a:buClr>
                <a:schemeClr val="tx2"/>
              </a:buClr>
              <a:buFont typeface="Symbol" pitchFamily="18" charset="2"/>
              <a:defRPr sz="2200">
                <a:solidFill>
                  <a:schemeClr val="tx2"/>
                </a:solidFill>
                <a:latin typeface="Arial" pitchFamily="34" charset="0"/>
              </a:defRPr>
            </a:lvl1pPr>
            <a:lvl2pPr marL="742950" indent="-285750" eaLnBrk="0" hangingPunct="0">
              <a:lnSpc>
                <a:spcPct val="110000"/>
              </a:lnSpc>
              <a:spcAft>
                <a:spcPts val="800"/>
              </a:spcAft>
              <a:buClr>
                <a:schemeClr val="tx2"/>
              </a:buClr>
              <a:buFont typeface="Symbol" pitchFamily="18" charset="2"/>
              <a:buChar char=""/>
              <a:defRPr sz="1600" b="1">
                <a:solidFill>
                  <a:schemeClr val="tx1"/>
                </a:solidFill>
                <a:latin typeface="Arial" pitchFamily="34" charset="0"/>
              </a:defRPr>
            </a:lvl2pPr>
            <a:lvl3pPr marL="1143000" indent="-228600" eaLnBrk="0" hangingPunct="0">
              <a:lnSpc>
                <a:spcPct val="110000"/>
              </a:lnSpc>
              <a:spcAft>
                <a:spcPts val="600"/>
              </a:spcAft>
              <a:buFont typeface="Arial" pitchFamily="34" charset="0"/>
              <a:defRPr sz="1600">
                <a:solidFill>
                  <a:schemeClr val="tx1"/>
                </a:solidFill>
                <a:latin typeface="Arial" pitchFamily="34" charset="0"/>
              </a:defRPr>
            </a:lvl3pPr>
            <a:lvl4pPr marL="1600200" indent="-228600" eaLnBrk="0" hangingPunct="0">
              <a:lnSpc>
                <a:spcPct val="110000"/>
              </a:lnSpc>
              <a:buFont typeface="Arial" pitchFamily="34" charset="0"/>
              <a:defRPr sz="1400" b="1">
                <a:solidFill>
                  <a:schemeClr val="tx1"/>
                </a:solidFill>
                <a:latin typeface="Arial" pitchFamily="34" charset="0"/>
              </a:defRPr>
            </a:lvl4pPr>
            <a:lvl5pPr marL="2057400" indent="-228600" eaLnBrk="0" hangingPunct="0">
              <a:lnSpc>
                <a:spcPct val="110000"/>
              </a:lnSpc>
              <a:buFont typeface="Arial" pitchFamily="34" charset="0"/>
              <a:defRPr sz="1200">
                <a:solidFill>
                  <a:schemeClr val="tx1"/>
                </a:solidFill>
                <a:latin typeface="Arial" pitchFamily="34" charset="0"/>
              </a:defRPr>
            </a:lvl5pPr>
            <a:lvl6pPr marL="2514600" indent="-228600" eaLnBrk="0" fontAlgn="base" hangingPunct="0">
              <a:lnSpc>
                <a:spcPct val="110000"/>
              </a:lnSpc>
              <a:spcBef>
                <a:spcPct val="0"/>
              </a:spcBef>
              <a:spcAft>
                <a:spcPct val="0"/>
              </a:spcAft>
              <a:buFont typeface="Arial" pitchFamily="34" charset="0"/>
              <a:defRPr sz="1200">
                <a:solidFill>
                  <a:schemeClr val="tx1"/>
                </a:solidFill>
                <a:latin typeface="Arial" pitchFamily="34" charset="0"/>
              </a:defRPr>
            </a:lvl6pPr>
            <a:lvl7pPr marL="2971800" indent="-228600" eaLnBrk="0" fontAlgn="base" hangingPunct="0">
              <a:lnSpc>
                <a:spcPct val="110000"/>
              </a:lnSpc>
              <a:spcBef>
                <a:spcPct val="0"/>
              </a:spcBef>
              <a:spcAft>
                <a:spcPct val="0"/>
              </a:spcAft>
              <a:buFont typeface="Arial" pitchFamily="34" charset="0"/>
              <a:defRPr sz="1200">
                <a:solidFill>
                  <a:schemeClr val="tx1"/>
                </a:solidFill>
                <a:latin typeface="Arial" pitchFamily="34" charset="0"/>
              </a:defRPr>
            </a:lvl7pPr>
            <a:lvl8pPr marL="3429000" indent="-228600" eaLnBrk="0" fontAlgn="base" hangingPunct="0">
              <a:lnSpc>
                <a:spcPct val="110000"/>
              </a:lnSpc>
              <a:spcBef>
                <a:spcPct val="0"/>
              </a:spcBef>
              <a:spcAft>
                <a:spcPct val="0"/>
              </a:spcAft>
              <a:buFont typeface="Arial" pitchFamily="34" charset="0"/>
              <a:defRPr sz="1200">
                <a:solidFill>
                  <a:schemeClr val="tx1"/>
                </a:solidFill>
                <a:latin typeface="Arial" pitchFamily="34" charset="0"/>
              </a:defRPr>
            </a:lvl8pPr>
            <a:lvl9pPr marL="3886200" indent="-228600" eaLnBrk="0" fontAlgn="base" hangingPunct="0">
              <a:lnSpc>
                <a:spcPct val="110000"/>
              </a:lnSpc>
              <a:spcBef>
                <a:spcPct val="0"/>
              </a:spcBef>
              <a:spcAft>
                <a:spcPct val="0"/>
              </a:spcAft>
              <a:buFont typeface="Arial" pitchFamily="34" charset="0"/>
              <a:defRPr sz="1200">
                <a:solidFill>
                  <a:schemeClr val="tx1"/>
                </a:solidFill>
                <a:latin typeface="Arial" pitchFamily="34" charset="0"/>
              </a:defRPr>
            </a:lvl9pPr>
          </a:lstStyle>
          <a:p>
            <a:pPr eaLnBrk="1" hangingPunct="1">
              <a:lnSpc>
                <a:spcPct val="100000"/>
              </a:lnSpc>
              <a:spcAft>
                <a:spcPct val="0"/>
              </a:spcAft>
              <a:buClrTx/>
              <a:buFontTx/>
              <a:buNone/>
            </a:pPr>
            <a:fld id="{CA289086-D4A2-4D9E-BB0A-1A6E4B7E5444}" type="slidenum">
              <a:rPr lang="fr-FR" altLang="fr-FR" sz="1200" smtClean="0">
                <a:solidFill>
                  <a:srgbClr val="0C419A"/>
                </a:solidFill>
                <a:latin typeface="Century Gothic" pitchFamily="34" charset="0"/>
              </a:rPr>
              <a:pPr eaLnBrk="1" hangingPunct="1">
                <a:lnSpc>
                  <a:spcPct val="100000"/>
                </a:lnSpc>
                <a:spcAft>
                  <a:spcPct val="0"/>
                </a:spcAft>
                <a:buClrTx/>
                <a:buFontTx/>
                <a:buNone/>
              </a:pPr>
              <a:t>5</a:t>
            </a:fld>
            <a:endParaRPr lang="fr-FR" altLang="fr-FR" sz="1200" smtClean="0">
              <a:solidFill>
                <a:srgbClr val="0C419A"/>
              </a:solidFill>
              <a:latin typeface="Century Gothic" pitchFamily="34" charset="0"/>
            </a:endParaRPr>
          </a:p>
        </p:txBody>
      </p:sp>
      <p:sp>
        <p:nvSpPr>
          <p:cNvPr id="5" name="Titre 4">
            <a:extLst/>
          </p:cNvPr>
          <p:cNvSpPr>
            <a:spLocks noGrp="1"/>
          </p:cNvSpPr>
          <p:nvPr>
            <p:ph type="title"/>
          </p:nvPr>
        </p:nvSpPr>
        <p:spPr>
          <a:xfrm>
            <a:off x="498659" y="147048"/>
            <a:ext cx="11196000" cy="973413"/>
          </a:xfrm>
          <a:solidFill>
            <a:srgbClr val="0C419A"/>
          </a:solidFill>
        </p:spPr>
        <p:txBody>
          <a:bodyPr/>
          <a:lstStyle/>
          <a:p>
            <a:pPr eaLnBrk="1" fontAlgn="auto" hangingPunct="1">
              <a:spcAft>
                <a:spcPts val="0"/>
              </a:spcAft>
              <a:defRPr/>
            </a:pPr>
            <a:r>
              <a:rPr lang="fr-FR" dirty="0" smtClean="0"/>
              <a:t>Accessibilité financière : quelques indicateurs</a:t>
            </a:r>
            <a:endParaRPr lang="fr-FR" dirty="0">
              <a:solidFill>
                <a:srgbClr val="FF0000"/>
              </a:solidFill>
            </a:endParaRPr>
          </a:p>
        </p:txBody>
      </p:sp>
      <p:sp>
        <p:nvSpPr>
          <p:cNvPr id="82948" name="Espace réservé du texte 6"/>
          <p:cNvSpPr>
            <a:spLocks noGrp="1"/>
          </p:cNvSpPr>
          <p:nvPr>
            <p:ph type="body" sz="quarter" idx="4294967295"/>
          </p:nvPr>
        </p:nvSpPr>
        <p:spPr>
          <a:xfrm>
            <a:off x="592428" y="1184366"/>
            <a:ext cx="11024316" cy="4662641"/>
          </a:xfrm>
          <a:prstGeom prst="rect">
            <a:avLst/>
          </a:prstGeom>
        </p:spPr>
        <p:txBody>
          <a:bodyPr>
            <a:noAutofit/>
          </a:bodyPr>
          <a:lstStyle/>
          <a:p>
            <a:pPr lvl="1" indent="0" algn="just">
              <a:buNone/>
            </a:pPr>
            <a:r>
              <a:rPr lang="fr-FR" altLang="fr-FR" sz="1800" b="0" dirty="0" smtClean="0">
                <a:solidFill>
                  <a:schemeClr val="tx2"/>
                </a:solidFill>
              </a:rPr>
              <a:t>Dans ce domaine, on touche très vite les limites du SNDS</a:t>
            </a:r>
          </a:p>
          <a:p>
            <a:pPr marL="517525" lvl="1" indent="-342900" algn="just">
              <a:buFont typeface="Wingdings" panose="05000000000000000000" pitchFamily="2" charset="2"/>
              <a:buChar char="Ø"/>
            </a:pPr>
            <a:endParaRPr lang="fr-FR" altLang="fr-FR" sz="1800" b="0" dirty="0">
              <a:solidFill>
                <a:schemeClr val="tx2"/>
              </a:solidFill>
            </a:endParaRPr>
          </a:p>
          <a:p>
            <a:pPr marL="517525" lvl="1" indent="-342900" algn="just">
              <a:buFont typeface="Wingdings" panose="05000000000000000000" pitchFamily="2" charset="2"/>
              <a:buChar char="Ø"/>
            </a:pPr>
            <a:r>
              <a:rPr lang="fr-FR" altLang="fr-FR" sz="1800" b="0" dirty="0" smtClean="0">
                <a:solidFill>
                  <a:schemeClr val="tx2"/>
                </a:solidFill>
              </a:rPr>
              <a:t>En matière d’accessibilité financière, on pense en premier lieu au reste à charge pour les assurés</a:t>
            </a:r>
          </a:p>
          <a:p>
            <a:pPr lvl="1" indent="0" algn="just" eaLnBrk="1" hangingPunct="1">
              <a:buFont typeface="Symbol" pitchFamily="18" charset="2"/>
              <a:buNone/>
            </a:pPr>
            <a:r>
              <a:rPr lang="fr-FR" altLang="fr-FR" sz="1800" b="0" dirty="0" smtClean="0">
                <a:solidFill>
                  <a:schemeClr val="tx2"/>
                </a:solidFill>
              </a:rPr>
              <a:t>Concernant la médecine de ville, le sujet se concentre sur le ticket modérateur, la participation forfaitaire et les dépassements d’honoraires </a:t>
            </a:r>
          </a:p>
          <a:p>
            <a:pPr lvl="1" indent="0" algn="just" eaLnBrk="1" hangingPunct="1">
              <a:buFont typeface="Symbol" pitchFamily="18" charset="2"/>
              <a:buNone/>
            </a:pPr>
            <a:r>
              <a:rPr lang="fr-FR" altLang="fr-FR" sz="1800" b="0" dirty="0" smtClean="0">
                <a:solidFill>
                  <a:schemeClr val="tx2"/>
                </a:solidFill>
              </a:rPr>
              <a:t>Certaines données disponibles en open data (notamment data professionnels de santé libéraux) : montants et taux de dépassement, secteur de conventionnement par spécialité</a:t>
            </a:r>
          </a:p>
          <a:p>
            <a:pPr lvl="1" indent="0" algn="just">
              <a:buNone/>
            </a:pPr>
            <a:r>
              <a:rPr lang="fr-FR" altLang="fr-FR" sz="1800" b="0" dirty="0" smtClean="0">
                <a:solidFill>
                  <a:schemeClr val="tx2"/>
                </a:solidFill>
              </a:rPr>
              <a:t>Données complémentaires suivies au niveau individuels (médecin) dans </a:t>
            </a:r>
            <a:r>
              <a:rPr lang="fr-FR" altLang="fr-FR" sz="1800" b="0" dirty="0">
                <a:solidFill>
                  <a:schemeClr val="tx2"/>
                </a:solidFill>
              </a:rPr>
              <a:t>le cadre </a:t>
            </a:r>
            <a:r>
              <a:rPr lang="fr-FR" altLang="fr-FR" sz="1800" b="0" dirty="0" smtClean="0">
                <a:solidFill>
                  <a:schemeClr val="tx2"/>
                </a:solidFill>
              </a:rPr>
              <a:t>des dispositifs conventionnels </a:t>
            </a:r>
            <a:r>
              <a:rPr lang="fr-FR" altLang="fr-FR" sz="1800" b="0" dirty="0" err="1" smtClean="0">
                <a:solidFill>
                  <a:schemeClr val="tx2"/>
                </a:solidFill>
              </a:rPr>
              <a:t>Optam</a:t>
            </a:r>
            <a:r>
              <a:rPr lang="fr-FR" altLang="fr-FR" sz="1800" b="0" dirty="0" smtClean="0">
                <a:solidFill>
                  <a:schemeClr val="tx2"/>
                </a:solidFill>
              </a:rPr>
              <a:t> et </a:t>
            </a:r>
            <a:r>
              <a:rPr lang="fr-FR" altLang="fr-FR" sz="1800" b="0" dirty="0" err="1" smtClean="0">
                <a:solidFill>
                  <a:schemeClr val="tx2"/>
                </a:solidFill>
              </a:rPr>
              <a:t>Optam</a:t>
            </a:r>
            <a:r>
              <a:rPr lang="fr-FR" altLang="fr-FR" sz="1800" b="0" dirty="0" smtClean="0">
                <a:solidFill>
                  <a:schemeClr val="tx2"/>
                </a:solidFill>
              </a:rPr>
              <a:t>-CO : taux de dépassement, part de l’activité réalisée à tarif opposable, évolution des effectifs de médecins en secteur 2, taux d’adhésion à l’</a:t>
            </a:r>
            <a:r>
              <a:rPr lang="fr-FR" altLang="fr-FR" sz="1800" b="0" dirty="0" err="1" smtClean="0">
                <a:solidFill>
                  <a:schemeClr val="tx2"/>
                </a:solidFill>
              </a:rPr>
              <a:t>Optam</a:t>
            </a:r>
            <a:r>
              <a:rPr lang="fr-FR" altLang="fr-FR" sz="1800" b="0" dirty="0" smtClean="0">
                <a:solidFill>
                  <a:schemeClr val="tx2"/>
                </a:solidFill>
              </a:rPr>
              <a:t>…</a:t>
            </a:r>
          </a:p>
          <a:p>
            <a:pPr marL="517525" lvl="1" indent="-342900" algn="just">
              <a:buFont typeface="Wingdings" panose="05000000000000000000" pitchFamily="2" charset="2"/>
              <a:buChar char="Ø"/>
            </a:pPr>
            <a:r>
              <a:rPr lang="fr-FR" altLang="fr-FR" sz="1800" b="0" dirty="0" smtClean="0">
                <a:solidFill>
                  <a:schemeClr val="tx2"/>
                </a:solidFill>
              </a:rPr>
              <a:t>Possibilité de mobiliser certaines variables socio-économiques présentes (ou appariables) dans le SNDS : principalement le bénéfice de la C2S et l’indice de </a:t>
            </a:r>
            <a:r>
              <a:rPr lang="fr-FR" altLang="fr-FR" sz="1800" b="0" dirty="0" err="1" smtClean="0">
                <a:solidFill>
                  <a:schemeClr val="tx2"/>
                </a:solidFill>
              </a:rPr>
              <a:t>défavorisation</a:t>
            </a:r>
            <a:r>
              <a:rPr lang="fr-FR" altLang="fr-FR" sz="1800" b="0" dirty="0">
                <a:solidFill>
                  <a:schemeClr val="tx2"/>
                </a:solidFill>
              </a:rPr>
              <a:t>.</a:t>
            </a:r>
            <a:endParaRPr lang="fr-FR" altLang="fr-FR" sz="1800" b="0" dirty="0" smtClean="0">
              <a:solidFill>
                <a:schemeClr val="tx2"/>
              </a:solidFill>
            </a:endParaRPr>
          </a:p>
        </p:txBody>
      </p:sp>
    </p:spTree>
    <p:extLst>
      <p:ext uri="{BB962C8B-B14F-4D97-AF65-F5344CB8AC3E}">
        <p14:creationId xmlns:p14="http://schemas.microsoft.com/office/powerpoint/2010/main" val="10586943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Espace réservé du numéro de diapositive 2"/>
          <p:cNvSpPr>
            <a:spLocks noGrp="1"/>
          </p:cNvSpPr>
          <p:nvPr>
            <p:ph type="sldNum" sz="quarter" idx="4294967295"/>
          </p:nvPr>
        </p:nvSpPr>
        <p:spPr bwMode="auto">
          <a:xfrm>
            <a:off x="395817" y="6229351"/>
            <a:ext cx="719667" cy="2889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lnSpc>
                <a:spcPct val="110000"/>
              </a:lnSpc>
              <a:spcAft>
                <a:spcPts val="1700"/>
              </a:spcAft>
              <a:buClr>
                <a:schemeClr val="tx2"/>
              </a:buClr>
              <a:buFont typeface="Symbol" pitchFamily="18" charset="2"/>
              <a:defRPr sz="2200">
                <a:solidFill>
                  <a:schemeClr val="tx2"/>
                </a:solidFill>
                <a:latin typeface="Arial" pitchFamily="34" charset="0"/>
              </a:defRPr>
            </a:lvl1pPr>
            <a:lvl2pPr marL="742950" indent="-285750" eaLnBrk="0" hangingPunct="0">
              <a:lnSpc>
                <a:spcPct val="110000"/>
              </a:lnSpc>
              <a:spcAft>
                <a:spcPts val="800"/>
              </a:spcAft>
              <a:buClr>
                <a:schemeClr val="tx2"/>
              </a:buClr>
              <a:buFont typeface="Symbol" pitchFamily="18" charset="2"/>
              <a:buChar char=""/>
              <a:defRPr sz="1600" b="1">
                <a:solidFill>
                  <a:schemeClr val="tx1"/>
                </a:solidFill>
                <a:latin typeface="Arial" pitchFamily="34" charset="0"/>
              </a:defRPr>
            </a:lvl2pPr>
            <a:lvl3pPr marL="1143000" indent="-228600" eaLnBrk="0" hangingPunct="0">
              <a:lnSpc>
                <a:spcPct val="110000"/>
              </a:lnSpc>
              <a:spcAft>
                <a:spcPts val="600"/>
              </a:spcAft>
              <a:buFont typeface="Arial" pitchFamily="34" charset="0"/>
              <a:defRPr sz="1600">
                <a:solidFill>
                  <a:schemeClr val="tx1"/>
                </a:solidFill>
                <a:latin typeface="Arial" pitchFamily="34" charset="0"/>
              </a:defRPr>
            </a:lvl3pPr>
            <a:lvl4pPr marL="1600200" indent="-228600" eaLnBrk="0" hangingPunct="0">
              <a:lnSpc>
                <a:spcPct val="110000"/>
              </a:lnSpc>
              <a:buFont typeface="Arial" pitchFamily="34" charset="0"/>
              <a:defRPr sz="1400" b="1">
                <a:solidFill>
                  <a:schemeClr val="tx1"/>
                </a:solidFill>
                <a:latin typeface="Arial" pitchFamily="34" charset="0"/>
              </a:defRPr>
            </a:lvl4pPr>
            <a:lvl5pPr marL="2057400" indent="-228600" eaLnBrk="0" hangingPunct="0">
              <a:lnSpc>
                <a:spcPct val="110000"/>
              </a:lnSpc>
              <a:buFont typeface="Arial" pitchFamily="34" charset="0"/>
              <a:defRPr sz="1200">
                <a:solidFill>
                  <a:schemeClr val="tx1"/>
                </a:solidFill>
                <a:latin typeface="Arial" pitchFamily="34" charset="0"/>
              </a:defRPr>
            </a:lvl5pPr>
            <a:lvl6pPr marL="2514600" indent="-228600" eaLnBrk="0" fontAlgn="base" hangingPunct="0">
              <a:lnSpc>
                <a:spcPct val="110000"/>
              </a:lnSpc>
              <a:spcBef>
                <a:spcPct val="0"/>
              </a:spcBef>
              <a:spcAft>
                <a:spcPct val="0"/>
              </a:spcAft>
              <a:buFont typeface="Arial" pitchFamily="34" charset="0"/>
              <a:defRPr sz="1200">
                <a:solidFill>
                  <a:schemeClr val="tx1"/>
                </a:solidFill>
                <a:latin typeface="Arial" pitchFamily="34" charset="0"/>
              </a:defRPr>
            </a:lvl6pPr>
            <a:lvl7pPr marL="2971800" indent="-228600" eaLnBrk="0" fontAlgn="base" hangingPunct="0">
              <a:lnSpc>
                <a:spcPct val="110000"/>
              </a:lnSpc>
              <a:spcBef>
                <a:spcPct val="0"/>
              </a:spcBef>
              <a:spcAft>
                <a:spcPct val="0"/>
              </a:spcAft>
              <a:buFont typeface="Arial" pitchFamily="34" charset="0"/>
              <a:defRPr sz="1200">
                <a:solidFill>
                  <a:schemeClr val="tx1"/>
                </a:solidFill>
                <a:latin typeface="Arial" pitchFamily="34" charset="0"/>
              </a:defRPr>
            </a:lvl7pPr>
            <a:lvl8pPr marL="3429000" indent="-228600" eaLnBrk="0" fontAlgn="base" hangingPunct="0">
              <a:lnSpc>
                <a:spcPct val="110000"/>
              </a:lnSpc>
              <a:spcBef>
                <a:spcPct val="0"/>
              </a:spcBef>
              <a:spcAft>
                <a:spcPct val="0"/>
              </a:spcAft>
              <a:buFont typeface="Arial" pitchFamily="34" charset="0"/>
              <a:defRPr sz="1200">
                <a:solidFill>
                  <a:schemeClr val="tx1"/>
                </a:solidFill>
                <a:latin typeface="Arial" pitchFamily="34" charset="0"/>
              </a:defRPr>
            </a:lvl8pPr>
            <a:lvl9pPr marL="3886200" indent="-228600" eaLnBrk="0" fontAlgn="base" hangingPunct="0">
              <a:lnSpc>
                <a:spcPct val="110000"/>
              </a:lnSpc>
              <a:spcBef>
                <a:spcPct val="0"/>
              </a:spcBef>
              <a:spcAft>
                <a:spcPct val="0"/>
              </a:spcAft>
              <a:buFont typeface="Arial" pitchFamily="34" charset="0"/>
              <a:defRPr sz="1200">
                <a:solidFill>
                  <a:schemeClr val="tx1"/>
                </a:solidFill>
                <a:latin typeface="Arial" pitchFamily="34" charset="0"/>
              </a:defRPr>
            </a:lvl9pPr>
          </a:lstStyle>
          <a:p>
            <a:pPr eaLnBrk="1" hangingPunct="1">
              <a:lnSpc>
                <a:spcPct val="100000"/>
              </a:lnSpc>
              <a:spcAft>
                <a:spcPct val="0"/>
              </a:spcAft>
              <a:buClrTx/>
              <a:buFontTx/>
              <a:buNone/>
            </a:pPr>
            <a:fld id="{CA289086-D4A2-4D9E-BB0A-1A6E4B7E5444}" type="slidenum">
              <a:rPr lang="fr-FR" altLang="fr-FR" sz="1200" smtClean="0">
                <a:solidFill>
                  <a:srgbClr val="0C419A"/>
                </a:solidFill>
                <a:latin typeface="Century Gothic" pitchFamily="34" charset="0"/>
              </a:rPr>
              <a:pPr eaLnBrk="1" hangingPunct="1">
                <a:lnSpc>
                  <a:spcPct val="100000"/>
                </a:lnSpc>
                <a:spcAft>
                  <a:spcPct val="0"/>
                </a:spcAft>
                <a:buClrTx/>
                <a:buFontTx/>
                <a:buNone/>
              </a:pPr>
              <a:t>6</a:t>
            </a:fld>
            <a:endParaRPr lang="fr-FR" altLang="fr-FR" sz="1200" dirty="0" smtClean="0">
              <a:solidFill>
                <a:srgbClr val="0C419A"/>
              </a:solidFill>
              <a:latin typeface="Century Gothic" pitchFamily="34" charset="0"/>
            </a:endParaRPr>
          </a:p>
        </p:txBody>
      </p:sp>
      <p:sp>
        <p:nvSpPr>
          <p:cNvPr id="5" name="Titre 4">
            <a:extLst/>
          </p:cNvPr>
          <p:cNvSpPr>
            <a:spLocks noGrp="1"/>
          </p:cNvSpPr>
          <p:nvPr>
            <p:ph type="title"/>
          </p:nvPr>
        </p:nvSpPr>
        <p:spPr>
          <a:xfrm>
            <a:off x="498659" y="147048"/>
            <a:ext cx="11196000" cy="973413"/>
          </a:xfrm>
          <a:solidFill>
            <a:srgbClr val="0C419A"/>
          </a:solidFill>
        </p:spPr>
        <p:txBody>
          <a:bodyPr/>
          <a:lstStyle/>
          <a:p>
            <a:pPr eaLnBrk="1" fontAlgn="auto" hangingPunct="1">
              <a:spcAft>
                <a:spcPts val="0"/>
              </a:spcAft>
              <a:defRPr/>
            </a:pPr>
            <a:r>
              <a:rPr lang="fr-FR" dirty="0" smtClean="0"/>
              <a:t>Accessibilité financière : les principales limites</a:t>
            </a:r>
            <a:endParaRPr lang="fr-FR" dirty="0">
              <a:solidFill>
                <a:srgbClr val="FF0000"/>
              </a:solidFill>
            </a:endParaRPr>
          </a:p>
        </p:txBody>
      </p:sp>
      <p:sp>
        <p:nvSpPr>
          <p:cNvPr id="82948" name="Espace réservé du texte 6"/>
          <p:cNvSpPr>
            <a:spLocks noGrp="1"/>
          </p:cNvSpPr>
          <p:nvPr>
            <p:ph type="body" sz="quarter" idx="4294967295"/>
          </p:nvPr>
        </p:nvSpPr>
        <p:spPr>
          <a:xfrm>
            <a:off x="592428" y="1184366"/>
            <a:ext cx="11024316" cy="4662641"/>
          </a:xfrm>
          <a:prstGeom prst="rect">
            <a:avLst/>
          </a:prstGeom>
        </p:spPr>
        <p:txBody>
          <a:bodyPr>
            <a:noAutofit/>
          </a:bodyPr>
          <a:lstStyle/>
          <a:p>
            <a:pPr marL="517525" lvl="1" indent="-342900" algn="just" eaLnBrk="1" hangingPunct="1">
              <a:buFont typeface="Wingdings" panose="05000000000000000000" pitchFamily="2" charset="2"/>
              <a:buChar char="Ø"/>
            </a:pPr>
            <a:endParaRPr lang="fr-FR" altLang="fr-FR" sz="2000" b="0" dirty="0" smtClean="0">
              <a:solidFill>
                <a:schemeClr val="tx2"/>
              </a:solidFill>
            </a:endParaRPr>
          </a:p>
          <a:p>
            <a:pPr marL="517525" lvl="1" indent="-342900" algn="just" eaLnBrk="1" hangingPunct="1">
              <a:buFont typeface="Wingdings" panose="05000000000000000000" pitchFamily="2" charset="2"/>
              <a:buChar char="Ø"/>
            </a:pPr>
            <a:endParaRPr lang="fr-FR" altLang="fr-FR" sz="2000" b="0" dirty="0">
              <a:solidFill>
                <a:schemeClr val="tx2"/>
              </a:solidFill>
            </a:endParaRPr>
          </a:p>
          <a:p>
            <a:pPr marL="517525" lvl="1" indent="-342900" algn="just" eaLnBrk="1" hangingPunct="1">
              <a:buFont typeface="Wingdings" panose="05000000000000000000" pitchFamily="2" charset="2"/>
              <a:buChar char="Ø"/>
            </a:pPr>
            <a:r>
              <a:rPr lang="fr-FR" altLang="fr-FR" sz="2000" b="0" dirty="0" smtClean="0">
                <a:solidFill>
                  <a:schemeClr val="tx2"/>
                </a:solidFill>
              </a:rPr>
              <a:t>Connaissance très lacunaire de la situation financière des bénéficiaires de soins dans le SNDS : absence de données sur revenu, composition du ménage, catégorie socio-professionnelle… =&gt; EDP santé</a:t>
            </a:r>
          </a:p>
          <a:p>
            <a:pPr marL="517525" lvl="1" indent="-342900" algn="just" eaLnBrk="1" hangingPunct="1">
              <a:buFont typeface="Wingdings" panose="05000000000000000000" pitchFamily="2" charset="2"/>
              <a:buChar char="Ø"/>
            </a:pPr>
            <a:endParaRPr lang="fr-FR" altLang="fr-FR" sz="2000" b="0" dirty="0" smtClean="0">
              <a:solidFill>
                <a:schemeClr val="tx2"/>
              </a:solidFill>
            </a:endParaRPr>
          </a:p>
          <a:p>
            <a:pPr marL="517525" lvl="1" indent="-342900" algn="just" eaLnBrk="1" hangingPunct="1">
              <a:buFont typeface="Wingdings" panose="05000000000000000000" pitchFamily="2" charset="2"/>
              <a:buChar char="Ø"/>
            </a:pPr>
            <a:r>
              <a:rPr lang="fr-FR" altLang="fr-FR" sz="2000" b="0" dirty="0" smtClean="0">
                <a:solidFill>
                  <a:schemeClr val="tx2"/>
                </a:solidFill>
              </a:rPr>
              <a:t>Pas de données individuelles sur la couverture complémentaire (présence ou absence de couverture, niveau des garanties) mais base ARAC qui va intégrer le catalogue du SNDS</a:t>
            </a:r>
          </a:p>
        </p:txBody>
      </p:sp>
    </p:spTree>
    <p:extLst>
      <p:ext uri="{BB962C8B-B14F-4D97-AF65-F5344CB8AC3E}">
        <p14:creationId xmlns:p14="http://schemas.microsoft.com/office/powerpoint/2010/main" val="942885326"/>
      </p:ext>
    </p:extLst>
  </p:cSld>
  <p:clrMapOvr>
    <a:masterClrMapping/>
  </p:clrMapOvr>
  <p:timing>
    <p:tnLst>
      <p:par>
        <p:cTn id="1" dur="indefinite" restart="never" nodeType="tmRoot"/>
      </p:par>
    </p:tnLst>
  </p:timing>
</p:sld>
</file>

<file path=ppt/theme/theme1.xml><?xml version="1.0" encoding="utf-8"?>
<a:theme xmlns:a="http://schemas.openxmlformats.org/drawingml/2006/main" name="Point DG DPROF ExCo 22032021">
  <a:themeElements>
    <a:clrScheme name="CNAM">
      <a:dk1>
        <a:srgbClr val="0C419A"/>
      </a:dk1>
      <a:lt1>
        <a:sysClr val="window" lastClr="FFFFFF"/>
      </a:lt1>
      <a:dk2>
        <a:srgbClr val="007FAD"/>
      </a:dk2>
      <a:lt2>
        <a:srgbClr val="545859"/>
      </a:lt2>
      <a:accent1>
        <a:srgbClr val="298478"/>
      </a:accent1>
      <a:accent2>
        <a:srgbClr val="C74E5A"/>
      </a:accent2>
      <a:accent3>
        <a:srgbClr val="007FAD"/>
      </a:accent3>
      <a:accent4>
        <a:srgbClr val="A05EB5"/>
      </a:accent4>
      <a:accent5>
        <a:srgbClr val="5E74B8"/>
      </a:accent5>
      <a:accent6>
        <a:srgbClr val="E11A81"/>
      </a:accent6>
      <a:hlink>
        <a:srgbClr val="0C419A"/>
      </a:hlink>
      <a:folHlink>
        <a:srgbClr val="54585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263147"/>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CNAM_Template_PowerPoint_v4" id="{26C22B8F-5E05-F14C-9CB3-B37F511AC7C6}" vid="{59AAAB99-C36C-9647-8E13-E76025E32F41}"/>
    </a:ext>
  </a:extLst>
</a:theme>
</file>

<file path=ppt/theme/theme2.xml><?xml version="1.0" encoding="utf-8"?>
<a:theme xmlns:a="http://schemas.openxmlformats.org/drawingml/2006/main" name="220217-DIAPO-GT-INTERNE-02.02.022">
  <a:themeElements>
    <a:clrScheme name="CNAM">
      <a:dk1>
        <a:srgbClr val="0C419A"/>
      </a:dk1>
      <a:lt1>
        <a:sysClr val="window" lastClr="FFFFFF"/>
      </a:lt1>
      <a:dk2>
        <a:srgbClr val="007FAD"/>
      </a:dk2>
      <a:lt2>
        <a:srgbClr val="545859"/>
      </a:lt2>
      <a:accent1>
        <a:srgbClr val="298478"/>
      </a:accent1>
      <a:accent2>
        <a:srgbClr val="C74E5A"/>
      </a:accent2>
      <a:accent3>
        <a:srgbClr val="007FAD"/>
      </a:accent3>
      <a:accent4>
        <a:srgbClr val="A05EB5"/>
      </a:accent4>
      <a:accent5>
        <a:srgbClr val="5E74B8"/>
      </a:accent5>
      <a:accent6>
        <a:srgbClr val="E11A81"/>
      </a:accent6>
      <a:hlink>
        <a:srgbClr val="0C419A"/>
      </a:hlink>
      <a:folHlink>
        <a:srgbClr val="54585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NAM_Template_PowerPoint_v4" id="{26C22B8F-5E05-F14C-9CB3-B37F511AC7C6}" vid="{59AAAB99-C36C-9647-8E13-E76025E32F4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2f87523-68ff-45bb-a0ad-1e12c12007df" xsi:nil="true"/>
    <lcf76f155ced4ddcb4097134ff3c332f xmlns="a5ab358e-d15c-4030-a472-8776bbb10f9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733D122265F1A46AF37CA34AB77169C" ma:contentTypeVersion="9" ma:contentTypeDescription="Create a new document." ma:contentTypeScope="" ma:versionID="d0bc9b47de871d5f8e72594c285ec569">
  <xsd:schema xmlns:xsd="http://www.w3.org/2001/XMLSchema" xmlns:xs="http://www.w3.org/2001/XMLSchema" xmlns:p="http://schemas.microsoft.com/office/2006/metadata/properties" xmlns:ns2="a5ab358e-d15c-4030-a472-8776bbb10f9f" xmlns:ns3="32f87523-68ff-45bb-a0ad-1e12c12007df" targetNamespace="http://schemas.microsoft.com/office/2006/metadata/properties" ma:root="true" ma:fieldsID="36c160b49c2e26fde226ee16649e4d08" ns2:_="" ns3:_="">
    <xsd:import namespace="a5ab358e-d15c-4030-a472-8776bbb10f9f"/>
    <xsd:import namespace="32f87523-68ff-45bb-a0ad-1e12c12007d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ab358e-d15c-4030-a472-8776bbb10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3623ea3-be23-4189-a25b-bcadb097ef14"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2f87523-68ff-45bb-a0ad-1e12c12007d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e2795bb2-54e0-4907-a518-2fc9c8d998dc}" ma:internalName="TaxCatchAll" ma:showField="CatchAllData" ma:web="32f87523-68ff-45bb-a0ad-1e12c12007d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2C0E96A-4C2C-47E1-B340-52C440DCF921}">
  <ds:schemaRefs>
    <ds:schemaRef ds:uri="http://purl.org/dc/elements/1.1/"/>
    <ds:schemaRef ds:uri="http://schemas.openxmlformats.org/package/2006/metadata/core-properties"/>
    <ds:schemaRef ds:uri="http://schemas.microsoft.com/office/2006/documentManagement/types"/>
    <ds:schemaRef ds:uri="http://schemas.microsoft.com/office/2006/metadata/properties"/>
    <ds:schemaRef ds:uri="http://purl.org/dc/dcmitype/"/>
    <ds:schemaRef ds:uri="32f87523-68ff-45bb-a0ad-1e12c12007df"/>
    <ds:schemaRef ds:uri="a5ab358e-d15c-4030-a472-8776bbb10f9f"/>
    <ds:schemaRef ds:uri="http://purl.org/dc/term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16B1BBBD-03FC-4E41-BE20-D4D218B7F1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ab358e-d15c-4030-a472-8776bbb10f9f"/>
    <ds:schemaRef ds:uri="32f87523-68ff-45bb-a0ad-1e12c12007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B391B61-F19C-4869-9333-407D666C5A0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11398</TotalTime>
  <Words>968</Words>
  <Application>Microsoft Office PowerPoint</Application>
  <PresentationFormat>Grand écran</PresentationFormat>
  <Paragraphs>84</Paragraphs>
  <Slides>6</Slides>
  <Notes>5</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6</vt:i4>
      </vt:variant>
    </vt:vector>
  </HeadingPairs>
  <TitlesOfParts>
    <vt:vector size="14" baseType="lpstr">
      <vt:lpstr>MS PGothic</vt:lpstr>
      <vt:lpstr>Arial</vt:lpstr>
      <vt:lpstr>Calibri</vt:lpstr>
      <vt:lpstr>Century Gothic</vt:lpstr>
      <vt:lpstr>Symbol</vt:lpstr>
      <vt:lpstr>Wingdings</vt:lpstr>
      <vt:lpstr>Point DG DPROF ExCo 22032021</vt:lpstr>
      <vt:lpstr>220217-DIAPO-GT-INTERNE-02.02.022</vt:lpstr>
      <vt:lpstr>inégalités de santé – médecine de ville        </vt:lpstr>
      <vt:lpstr>De quoi est-il question ici ?</vt:lpstr>
      <vt:lpstr>Accessibilité Géographique : quelques indicateurs</vt:lpstr>
      <vt:lpstr>Accessibilité Géographique : les limites</vt:lpstr>
      <vt:lpstr>Accessibilité financière : quelques indicateurs</vt:lpstr>
      <vt:lpstr>Accessibilité financière : les principales limites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Logigramme accès au secteur 2</dc:title>
  <dc:creator>BONELLY DUPONT CLOTILDE (CNAM / Paris)</dc:creator>
  <cp:lastModifiedBy>VERGE DAMIEN (CNAM / Paris)</cp:lastModifiedBy>
  <cp:revision>674</cp:revision>
  <dcterms:created xsi:type="dcterms:W3CDTF">2022-07-19T10:19:05Z</dcterms:created>
  <dcterms:modified xsi:type="dcterms:W3CDTF">2024-03-20T08:14:01Z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0x0101001733D122265F1A46AF37CA34AB77169C</vt:lpwstr>
  </property>
  <property fmtid="{D5CDD505-2E9C-101B-9397-08002B2CF9AE}" pid="3" name="MediaServiceImageTags">
    <vt:lpwstr/>
  </property>
</Properties>
</file>